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58" r:id="rId6"/>
    <p:sldId id="259" r:id="rId7"/>
    <p:sldId id="257" r:id="rId8"/>
    <p:sldId id="268" r:id="rId9"/>
    <p:sldId id="284" r:id="rId10"/>
    <p:sldId id="285" r:id="rId11"/>
    <p:sldId id="271" r:id="rId12"/>
    <p:sldId id="286" r:id="rId13"/>
    <p:sldId id="287" r:id="rId14"/>
    <p:sldId id="274" r:id="rId15"/>
    <p:sldId id="288" r:id="rId16"/>
    <p:sldId id="289" r:id="rId17"/>
    <p:sldId id="277" r:id="rId18"/>
    <p:sldId id="290" r:id="rId19"/>
    <p:sldId id="291" r:id="rId20"/>
    <p:sldId id="265" r:id="rId21"/>
    <p:sldId id="292" r:id="rId22"/>
    <p:sldId id="293" r:id="rId23"/>
    <p:sldId id="280" r:id="rId24"/>
    <p:sldId id="294" r:id="rId25"/>
    <p:sldId id="295" r:id="rId26"/>
    <p:sldId id="283" r:id="rId27"/>
    <p:sldId id="296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1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2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3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5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9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FE69-09D1-4F25-90AF-494B87185C6B}" type="datetimeFigureOut">
              <a:rPr lang="en-US" smtClean="0"/>
              <a:t>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0D3A-AB54-4453-8344-C638ADE8D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ryanmcshane.files.wordpress.com/2012/11/fork-in-the-road.jpg?w=640&amp;h=392&amp;crop=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a/url?sa=i&amp;rct=j&amp;q=BC%20high%20school%20Football%20trophy%20images&amp;source=images&amp;cd=&amp;cad=rja&amp;docid=JJDB0NIHJdETlM&amp;tbnid=JFbWeci7a5lQDM:&amp;ved=0CAUQjRw&amp;url=http://www.playfootball.bc.ca/news_announcements/view/82&amp;ei=Tn44UvXpFKqfiQKS3IFY&amp;bvm=bv.52164340,d.cGE&amp;psig=AFQjCNH_rGidnUutIfuT5ZKK6_0YAJFd3g&amp;ust=1379520423967937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image" Target="../media/image7.jpeg"/><Relationship Id="rId2" Type="http://schemas.openxmlformats.org/officeDocument/2006/relationships/hyperlink" Target="http://www.google.ca/url?sa=i&amp;rct=j&amp;q=bc+bike+race+images&amp;source=images&amp;cd=&amp;cad=rja&amp;docid=08592df5za21QM&amp;tbnid=rYNwZ8X_VI5NlM:&amp;ved=0CAUQjRw&amp;url=http://www.tourismsquamish.com/events/bc-bike-race&amp;ei=anw4UpH1GKy7jAKJwIGwCw&amp;bvm=bv.52164340,d.cGE&amp;psig=AFQjCNG1GD7OpGfnuMBAtlWOL8kRoAOuKw&amp;ust=1379519851170465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a/url?sa=i&amp;rct=j&amp;q=master+graduate+images&amp;source=images&amp;cd=&amp;cad=rja&amp;docid=-X2gMaNGXF6nVM&amp;tbnid=_Hdllz5ILy2JhM:&amp;ved=0CAUQjRw&amp;url=http://writinginwonderland.blogspot.com/2011_01_01_archive.html&amp;ei=Rn04UrbbM4qaiAL0z4HIBw&amp;bvm=bv.52164340,d.cGE&amp;psig=AFQjCNFPO1fW-9Ai61YafNdb_Jo7dh8SrA&amp;ust=1379520176500600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hyperlink" Target="http://www.google.ca/url?sa=i&amp;rct=j&amp;q=squamish+chief+images&amp;source=images&amp;cd=&amp;cad=rja&amp;docid=y6XsRjpFnbyBGM&amp;tbnid=xL8rSEiSFrKw1M:&amp;ved=0CAUQjRw&amp;url=http://www.somegoodadventure.com/snowsports/adventure-town-squamish-bc/&amp;ei=Bn04Uv6VEoiZjAKM_IDwDA&amp;bvm=bv.52164340,d.cGE&amp;psig=AFQjCNE7XwKdcjO_bHK20tdOrkTjM8pX0g&amp;ust=1379520024797835" TargetMode="Externa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1447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Personal Health &amp; Wellness Project</a:t>
            </a:r>
            <a:endParaRPr lang="en-US" sz="5400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0749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Mr. </a:t>
            </a:r>
            <a:r>
              <a:rPr lang="en-US" dirty="0" err="1" smtClean="0">
                <a:solidFill>
                  <a:srgbClr val="FFC000"/>
                </a:solidFill>
              </a:rPr>
              <a:t>Oatway</a:t>
            </a:r>
            <a:endParaRPr lang="en-US" dirty="0" smtClean="0">
              <a:solidFill>
                <a:srgbClr val="FFC000"/>
              </a:solidFill>
            </a:endParaRPr>
          </a:p>
          <a:p>
            <a:pPr algn="r"/>
            <a:r>
              <a:rPr lang="en-US" dirty="0" smtClean="0">
                <a:solidFill>
                  <a:srgbClr val="FFC000"/>
                </a:solidFill>
              </a:rPr>
              <a:t>Final Due: January 28, 2015 (20%)</a:t>
            </a:r>
          </a:p>
          <a:p>
            <a:pPr algn="r"/>
            <a:r>
              <a:rPr lang="en-US" dirty="0" smtClean="0">
                <a:solidFill>
                  <a:srgbClr val="FFC000"/>
                </a:solidFill>
              </a:rPr>
              <a:t>Block ?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01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</a:t>
            </a:r>
            <a:r>
              <a:rPr lang="en-US" dirty="0" smtClean="0"/>
              <a:t>“</a:t>
            </a:r>
            <a:r>
              <a:rPr lang="en-US" b="1" dirty="0" smtClean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Emotional/ Mental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77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" y="2215009"/>
            <a:ext cx="8132763" cy="46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5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762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4" name="Picture 14" descr="http://ryanmcshane.files.wordpress.com/2012/11/fork-in-the-road.jpg?w=640&amp;h=392&amp;crop=1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24840"/>
            <a:ext cx="5486400" cy="452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333611" y="2246964"/>
            <a:ext cx="49339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YOU DECIDE YOUR OWN FATE.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Gungsuh" pitchFamily="18" charset="-127"/>
                <a:cs typeface="Arial" pitchFamily="34" charset="0"/>
              </a:rPr>
              <a:t>CHOOSE WHAT ROAD TO TAKE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47623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224840"/>
            <a:ext cx="5486400" cy="463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514600"/>
            <a:ext cx="5105400" cy="1828800"/>
          </a:xfrm>
        </p:spPr>
        <p:txBody>
          <a:bodyPr>
            <a:normAutofit/>
          </a:bodyPr>
          <a:lstStyle/>
          <a:p>
            <a:endParaRPr lang="en-US" dirty="0">
              <a:latin typeface="Forte" panose="0306090204050207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data:image/jpeg;base64,/9j/4AAQSkZJRgABAQAAAQABAAD/2wCEAAkGBxQTEhUTExIVFhUXGRoaGRgYGRgeIRseHR4aHyEgGSEbHiggHx0lHBcfIjEiJykrLi4uHR8zODMsNyktLysBCgoKDg0OGxAQGzclICY1LC0tLDcsLDgvNS0sNCwsNTUyLCw3NDU3KywsNCwsMiw0LDQtLDQsLCwsLDgtLC80LP/AABEIAPEA0QMBIgACEQEDEQH/xAAcAAEAAgMBAQEAAAAAAAAAAAAABgcEBQgDAgH/xABTEAACAQIEAwQFBQgQBAUFAAABAgMEEQAFEiEGMUEHEyJRFDJCYXEXI1KBkVRicpKhsdHSCBUYMzRDU2VzgpOkssHT43Sjw/AWNWOi4SRVlLPC/8QAGgEBAAMBAQEAAAAAAAAAAAAAAAEDBAUCBv/EADIRAAIBAgQDBwIFBQAAAAAAAAABAgMRBBIhMSJBYRNRcaHB0fCBsTKR4eLxFCMkU2L/2gAMAwEAAhEDEQA/AKNwwwwAwwwwAwwwwAwwxZ/BmQ0tBSpmuZrr1/wWmsLyH6ZB9nqL7AWO91GAMbgvsyM0XpuYS+iUQF7sQrODy06tlB6Egk7WBuDjdVHazTULLDlFDEsCka5JAwaUDysdXL2nJP3otj5o8mzPiSUT1D9xRBjoG+kAbWiX226Fztz3204tLL+zDLIac0/oyPrBVpJAGkJI5h7XU9fDYe7AFF9qGTQ3gzGjXTS1q6ggt83KNnSw2G/TzD22AxA8W/kuSO9NmWQzbz07Gopbj1ivPR0GtSLC9/nW8jioMAMMMMAMSTs94a/bCtjgJtELyTNy0xrbVv0vcKD0LDEbxZ+TQtQ5DLKFPpOZuIIlAuTELhrDn4rsNr31RnAGyqO2KHvmpjQQSZYvgSPT4tK7BgG8PLfTpFttwdzjZ92c01bC1bkcneoPXpifEh8k1bg9dLc99JOwxZvC/ZhRRUCU9TTRSysoMzkAtrbmFceJVX1RYjlfmTiB8Rdm1blMvpuUyyOq3umxdV5kEcpU25Wvy2NtWAKYljKkqwIYEggixBHMEHkcfOLfroqfiKBpoUSDNYlu8Q2WoUD2b+10BO42UkizConQgkEEEGxB5g+/AHzhhhgBhhhgBhhhgBhhhgBhhhgBhhhgBhhhgDNySlEtTBE3qySxofgzAH8hxdh4QObZ3UvUXFFRlIlQbA6VFo1tyW92a2/iAFrgimOGXC1lMx5CeIn4B1x0LnHEXoFBmlRCB33psiDrZ3EQDG+3hSzW5GwHXAEh4o4nipKWqWmaEz0kKt3II8ANgt1W1lAI2FtrcrjHOVMcyzip1B5ZpEIYuW0pCOeq+yRgWvtbltc42fAnDss5arqHmEMxeMKnilrGa5dIw3MbXaVtlIve4JW8sh4IQRKlTHGsS7pRR3MKct5id6iTYXZ/Dfkt9yBDarL6qrFFNSP3+Y0uzVypop2TxAqzvYzcyLxg+s1wL4zKzsSgqJ2qJpmi72zPDBYqsh3fQ7i+gtuAUFvstbAFthj9wBWFV2P5XTwSyGGaYxxu9mmKltIJtdbAXta9saXgDgvKM1p5J0opYQshj3ndiSFViRvb2x0xbHEX8EqP6GT/AANiA/seIwMrYj2qiQn46Yx+YDAGJWdgtExBjqKhBqBIbQ3hvuF8IIJFwCb252PLGSeGKiKv9LqYxJBBHooVp1MiUoAIUyRXEjsBb1AxJ+jZdNo4YA5S4ty/MqWc1zVDy62OmsgclSb20krbuyCLd2bWsQBti5Oy3j81FB3uYSxoyzinWRrL3jFVKgjlq8R5WFhfoTia5nkiS6mWySMLMdIZZB9GZD4ZFttvuATpK3vij+0fs6eOMmlDKqFpWpQSVNwA0lMTuw0xrqjN2T3qVJA3Xa1wYaORc4oPm3jdXlReVyfXAHQk2deRBv54rrtjpkTN6nQAFfu5LDzeNGY/WxJv5nE/4D4qkq8hzKnnJZ6amkCueqNHJpB82UoRfy0+/ED7ZQBm0yj2UgH2Qx/5YAhGGGGAGGGGAGGGGAGGGGAGGGGAGGGGAGGGGAPuCUoyupsykEHyI3HPHRvEmTw1CVqzs3dJmUUrIvry6qSAJFHuPG8kirz6nccxzfjp7hMKA2ZVUix0+inki1kKA7UsKNJubX5xKBv++De4wBJeGeH+5+elC9+VCBVtogjFrQwCwARbC7WBci5sNIWQYq+p7XTM5TLMuqayxsZArKgPQ7Kxt+Fpx+xdpNdCNddktRHEPWkiu+keZUgC3vLDAFn4Y1HDnE1LXR95SzLIBzA2ZfwlPiH1jfpjb4A13EX8EqP6GT/A2IT2BRAZSh+lLKT9oG31Lib8RfwSo/oZP8DYiPYZFbJqc/SaU/8AMcf/AM4An2GGMDOs6gpIzLUzJEnmx5nnZRzY2HIAnAGfjwrKRZF0t0IKsOasOTL5EfpBuCRiv37Umnv+12WVdWouO8093GbeTEMfqIBxrajtWraY6q3JZ4or7yKWIUHluU0k3++GAMvOeEkp4szlSyekwrG6qPCHLFRIg2sra7lfZYNYkWOKa7XptecVh8nVfxURf8sdB0mfUmcUxFLUeMFHKHwuuh0fSyn2WKBSRcb88cy8Zy68wrG+lUzH7ZGwBpsMMMAMMMMAMMMMAMMMMAMMMMAMMMMAMMMMAZmT5e1RPFAnrSuqD4sQLn3C98XPFw8c3zA0odlyvLdEIUEjWyDSQD1YlSC3RbfSGK/7KrJVyVR39Epp6gDzKppUfjSD7Bi++x7KfR8qgJ9ecGdz1Yybgm/XRpH1YAluX0McEaxQoscaCyqosAMZGMCszqmibTLUwxt5PIin7CcZVNUpIuqN1dfNSCPtGAIZxR2dxyyelUL+hVq7iWPZX62lUbEHqbb9Q3LGv4a7SCk3oOboKWqXYScopR0IN7LfzvpJB3B8OLIxHuNOEKfMoDFOtmF+7lAGqMm26+42F15G3wIA3sqB1K9GBH1EY1nCOSCio4KUEHuksSBYFiSWNvexJ+vFR0OTZ1l5NNRVWtowW9HlKEOg2ElOXFtFz4o7qyHTfUGBOHxIM7mRIq6dkeclIaOn0B5WtuXKbLEoN2LMRtyHMATnjjtVhpm9Gol9LrGOlUS7KrcrNp3Zr+wu+xBK4xOG+ziWpkFbnUhqJzutOTeOIeRA8J/BHh531XxtOzPs2iy1BJJpkq2Hik6Jf2Yr8h0Lcz7htie4A+Y4woCqAABYACwA8gB0x+soIsRcHpj8dwBckADmTjXpn9KW0CqgL3tpEsd7+Vr3vgCm+1jgVsvdc1y28IRgZESw7onYMg5aCTpZeW/LSTaEdqVMjzw18KgRV0QmsLWWX1ZV95Di5Pmxx1Dm+XpUQSwP6kqMh+DAi494vfHMVZCzZK8Tgd7QVpQ/eRzKwI+uWP8A7tgCC4YYYAYYYYAYYYYAYYYYAYYYYAYYYYAYYYYAl/B0Z9BzR1tq7qCIHa/zk8YIudgCF3+ryxZ/H/HwsMsy2T1ECzVEZ9RFAGmIjmx2BYcr253K1NwzKfQ8ziF7tBE+33lTDf8AI5PwBx58J/xvL2Pj7X5P/jHmcssWzRhaSq1owezN2lKsYACab3sWA1N53Yi7H/uwxtOH6GoaYmjSQSruxhuh338ZUi4Pk1wfI41NVSpICHUG/Ww1D4Nz/wAvdi5ew2nijy9o0IMiyuZDaxN/UPw0WHlcMOYOM9NZnudnGzeHjbs4tfPm55ZVxzVUrLFmkDgHlMEseQ9ZV8L+/RY3IAQ88WJTVCSKHjZXRhcMpBBHuIxpePYojl9SZgNKRO4J6MoJUj33Frdb264p7hPi6ehchfnEJGqItYEjbwk7K1tr8tlB2AIuc8rSZzIYb+ohKdNWa3Xt7Fl9qT9zDT1i7SUtTEwItco57t0+DK+/LkMYPCq9/nuZzvcmnSGniv7KsCzAf1lvf74/DH5xRWrnVCYMtkjaQtG7mQsvchWJAkGliHLR2Ckcgxva1/Dh0TZZV1VRmklMiVzqVljZu7WRFchG1gFdSXIO48BF7lQbDCWXiAcSdooD9xQR+kTHbWAWQeegL4pWFuQsvQsDtiG8adoD1t44Lx0huNwQ043GpvKI9EO7c22Oky3sZpY/R5ZQQ0pk0MeqgKjAfXrv9g6Yrz3llRsWGyUlWqbPZd/6fcrriimrpDrr1qHufD3o8APkiL82OXKxPvPPGiFApFu4QgbG0S/lIW/5cdHcXwxPRVKzgGMxPqB+G1vvtVrW3va2+OZcvypIlsQHY+sSARfyUHa3v5m1+RtiqpHLq5HQwNXteCNKPV/ymyZ8AccPlsohqHZqGQ2XVdjTN0Avv3ZHs/WNw2rXcStEDxAsLo8cnos6sjalOqaNiQQbHecj6/diO59vTvfpp0+46gNvLYt+XGLw6AMvzNj1SnjHl4p1f7bRfnxbSlmic/H0FRrOMdtyMYYYYsMYwwwwAwwwwAwwwwAwwwwAwwwwAwwwwBIeBpL1JhuAKmKWn3+lIhEf/N0Y23B/C00sXfxQTSHe5QNZR5besTa9t9iNsQuGUowZSQykEEcwRuCPrxdfZ5x8tLM6SLenqj6QltzGzbSoo6qjq1lAB0gtvex8zWm5fh5ZZ/hu+S6kRdSpIYG42ItZwfIqbAn4afcpxk5ZmUsLa4JWRhsSpII5bONiNwNmAvbFwZ7lEWYSaiiPTtEpiq4dOtHu4ZZN/GltPTw+K9uYrLivgyekIaRdcfsVEdxbyBPs8/Va6npfGaUMuvmjt0cUqqyLfnCXo/Rmv4izmqrYzFUVczITfSO7C3G41KqLqANiAT0xraVXCWk3ZbDULkMLbG569CDvyPtY+XqNAvLyH8Yqmx/CUXKH4XU9LWxtssihJVpakIrkBUi+cmkJOwijUE6iQArMAtyD4raStOWj16nrNhqD7SPC1vHm/p9mtCxOx+NKWkqKiTWTPUSt4I5XssZZd9CnfUrn6xjO7RZY8xyecIsoYIJl1wzDSY7MVJKAA2DLz2vfljzq86jp5Y4DWy0bIihKeKFZYYl2CrOwjYmQ9bOoGwv7TfkvFMAqEL5vKx8o4VFNY2PzhKMTcdRJ4Rc+EXxq0PnnGUne2+pUMfqAqtwFXSFvuLDSB13FtzyFyeRx68OV9XRvJJFVujy7uECFL9NnVlNuVwBboSMSXiTh9UmkjpiF6tSk2kTcn5pbDvoL3KulyoNiAB4Yh6WpbQvje17LyHS7tyUX+J5C2+MzU4tpfmd6E8PiIRlUeytl6+C1fQ32ccTVVSumeoZ0G++hR8W0Kq7eduuNWmkbsTb7Pz7j7ACCCCcZvDvD89ZKEiGpxYltxHF98BvY+TG7m21uQtWj4SShRTTQelVeuMNI4XTECw1PZj4QFJOlbubjpuIUHN+p6qYqGHjltl/5W/1fLzZUGZcMTzxF/RpwgBKtpcKPeSRYr5t0G9+d43L81liqQQ1RUl/6lOhUbe96hx/UOL27Re0lIYmp6O01RJ80rDdQzeHwD22F/eoNgSSbY5/4nqg0ojQhkgQRKwtZiCzOwt0aV3ce5hjRTVlucbF1O0ldxyv5v1NRhhhj2ZRhhhgBhhhgBhhhgBhj0igZvVVm+AJ5/DCaFlNmUqfIgj8/wwJseeJb2c8JivnYzP3dLApkqJL2soubA9CbHfoAx6WMSxcNJRdxwjJLFcNUSXlYc9ImEdr/AEfABb75vPAg0Nd2hwRSFKHKqAU67KZ4e8kcD2nYsDuOhuR5nG0yvO8izC0dbRCglPhWaAlY97bkAWU3PtKwAG7DFUYYAszjTsfqKZDPRv6XT21eH1wPOw2dbW8S778gBfFbLKwtZjsbjc7HbceR2G/uGJr2c9o0+WyKhJkpSfHEfZvzaO/JutuTdfMWh2j9l0NfH6bl+lZnUSaRYJOCL3HRXIN78iedr6sAVvwHx5PTSeFwGJ3U+pL7mHSTyYWvy57NduW5sa1oJqUgwHWtZTPY21KApFx0N9hZXBJ5jHK9VTvG7RyKUdCVZWFiCOYI6HE84E4tlhkEsZ+dQeNSdpU66vf5nobN54qfBqtjfSaxKyS/Hyff0foyxuO+zox6p6NdUe+uG19I66B7S+a8x0uNhVmVxTU0hamm7pHB1MoXvFH0UcjWoa9rqfjyF+gv26mq4lno3XuTDN3oI8aSKF0Im9lYlmuSGFlUjnfGj474DSVfSaXSsrbslwFlJ38PQSH7G+O+PLi48UC6nWhVapYrdc+fg/cqCpjlM+pnsgG63uXYg87X5E+0b7XA3vj8lEmtGRhpGzodri99QPLVY7E2tpHO5GM2voJYDpmieI8vGpX7Cdj9WPGBS50oC7eSgk/YN8Z87udpYaLg7Serve/26dD9zyWaeJaaV0ZENl7xNTw259wwswVrWMbHSLLawtp3HBXB8lY+iIFIgfnZTvv8fbkN+XIX6A2O/wCEuzmWdlaqvBFz0HaRwLchzQbi5O/u3vixYqeWJlhpBHHBHOqSKVN1j7pHJjN7aixsSQb6idiN74xlNcWxy8RXw+Gk3QV5vnyXh89jwlydqYU0FIO5pkdnqpdShiojfmWFzqa13FithbltWXab2lhlNPTXWEg25gy72ux5iMm+3Nutr4yu1ftBWQNDC14FNiQf39x0Fv4sHcnr9a3o+onZ2LMbseZ/75D3YsXFotjDK9HilrN6+H7vt47fc1Y7OHLnULWI2tblptysfLEy4E7L6vMQJP3in/lXB8X9Guxf43A573FsTjst7ILhavMU52MdMw+sGb/T/G6jGh7We02SpkejpGMdKl0YrsZrbHcco+gUcxueYAsMbbbuzLzSPIMq8AjbMaleep/Ap5EMV8H1WcjrbGhi7RYGcLNk2XGn3GmOLTIAfoyX9b32F/div8MCCbdovCkNOsFbQsXoaoEx3NzG+942PusQLknwsDe1zCcXBwJRGp4bzKOS5SJpJYyfZaONZCF8hty+/Pnin8AMMfqrc2G5OPWWldQGZGUHYEqQCfifhgDxwwwwBPMmy4gRQLYO7Rpvv85KyqL+4FgLeSn34m3GEOX5dJ6MIaypmEYdgrIotYgE2Te99yFIAP1Yr6izuKQgltD3B8Rt4gbgq4tpIIvqupHTExlzmOrVY8xVmZRaKrjFp4vL1bCVNz4eflrY3xnjZPiWp2a6nKKeHleKWyevi0RqrpxmNVSUkFMlM0xuxJMjqLtcuxteyoz6Qq8xi18gkpcvd8hqpVkhkXVCz7AiYvqhkI2V9Ssym41BhaxteBcNp6Fm1HNMVddFRpkTTplVYpCrx2+lqsR0Nx0ti0sxCUuWO1XEs9RVsNcR/jqiWwSJb+ytggPMLHfmMXrY5VVpy0dyn+0LslqaJmlplaoptzdRd4x5Oo3IA9sC229sVtjp2Clrcmoe+esWqihRTJFNsR0Igl58zZVcG/hA04xM1GS1YEuYUMlI7b6p4ZYCTy3kjsjfW1/cOklZzpRUjzSJFEhd3IVVHMk8gMdN55UVmXw5fHSxNUCliX0pUK7xJGE2BIJYlSy6bm8Z6XB0dJxBw/lZZqGPvp7bCESStb3SPdVXzseXQ433AXHNNPAZ6mSOCpkZtayNpsqsdAQva6BGHL2mc8ycCbO1zE424Gpc7p1rKR0WZlukw9WQDbTLbe4tpv6ykWINrY56zbKamgn7uaNopUNxfr71PJlNuYuOeJ83HcmT5lVR0jpPRNKXEWoFPGAx7plvpIvp2uNtwSNpZUdrOUV8XdV9JIBzsyq4U29hlIcHpcAHAgjHZ3xmad+9UXiayzxDp98ouTtfYnnup88XxQ6XWCRCHiCeBgb87ANbz0i1+Y1MPPHPWZZbkgYyUObSQN9CWCd1PuuEvp+OrGfwv2n/ALW3i1JUxHciLvNIPUoZkRlv1BDDrcG961Fxemxtq1Y14py0muff+p0VjxpZ0dSyEEamXbzRirD6mUj6sVOe3aiYG9LN02bRv9hPLGBlHa5ldLGVhoXUM7sVUJclySSSbbez1sAo5Db3cyZXa/qXO6q+lhYlWuDfl0PL3E7YqvtP42WNZaaGSwLH0iUe/YRLbm2lQD8CPpEaDNO2aWrvBTJHSqwI72WSxA/CUbXHRRfyItfEdiyXLGZWzDOUtY2ipYpmA+DlDY/Fbnz2x5knLTkX0pwpcb1lyXJdX7EKleWsmVI42Zm8McaAk+dhYbnqT+YYvbsw7K0ogKyu0mdRqVCQUh66mPIuB15L0vscYeVdoGQ5YlqKGV2OxZIzqb8J5iptfoNr8hiI8U9p0+ayx0YApaWWREezXZgWAu7GwCgb6QLeZOPaVjPKTk23uW3wnxRPWVskndMlA6FaWRrDvWRvE1idXiFytx6qHrfHM/EWTSUdTLTSizxsV5WuOjD3MtiPccdO8TcRUVPRsIJoWlp1Ho8UTKzB1UqihUNwpsUI28JYYi1RxRkuaxouZRejzgbCUOhH4EqgApc8mt8MBbmc84mXA3ZxV5iwKqYoOs7qbW/9Mbaz8NvMjFsZXlfD0BL00Ppkii+mJJqo+7wgMinbYtblzxvMvr6vNoXanl9ApwzR7LqqLrcENuFgseg1N712OBBgZq1JBFFw9Ryqss4MbsSCY0Ks0jSWsDK6ghV23Ycha9VZhw8uVZlJSyxrUo0euLV4WYbsulgDpe6svIgkcuVrg4MymGWgloGQQ1VO+mZlOpu/HjSpVm3bUbSKT715DFe8dyyVuZU1owahKKzoOQlEkqMDf2FZixa4st2uACcQ9j3TtmVz04QbLqueKIx5hTmUFUBaNo2NuQPd69gOfKyi+NPxLk/cz1FI7XCOULWHIhXjcgWF9DqSBbcMNgcbWjrIaGxprVFYRZqx1BC3FrUaEWCbkByN+YDKRaK5rnKCR5JZC8rnU5B1sxttqa9gABbTfw9FGKJ22itTrYbtFx1pf22mtXv4Ii37Tz/yTYY3f/i//wBFvx0/0sMWZp9xj7HDf7PJkWxmUGZSReqbr1Vtwf0H3ixxh4Y9tXMkZOLvF2Zvs1rVqIriQqVJYxOep0gtGbW1Gw1ci1rkXFz0xl1UmYVgmQ6oKMeAg3Vp5UBY7c+7iYD4yt1XHJOOneEg2X8PwtEoM8katGCPWmqGAjBHUAyID7hglYTm5u7M+rH7ZV/c86KhcGXfaapFisZ80iB1ML+sQCDbHh2ycWx0VC8RCvNUq0aIQCACLM7A7WUHbnckbWvbdKYcpy7xEssKXJv4pZDuSST6zuSSSdrnoMc85pSVOZVLVdU40uxFkbVoUAlUSwK7crXve9xqO5tImFOU3aKMPh6m0Q6usm5+AJAH5z77jF1cN9mcPcpLUvIHZQxUFQFvYgEkE6h7iBvbfnisK/0eER92xUKACJLAXX6Fmuwt5C/X2rD1zjIqzMtNZItZOri6sqsygdRGgQaR4TyG+x35nPGzk3JHZrZ40YU6UrPnrZ3+tupadZ2bZexVO/kVnuFXvEbWQCT4WU38I3A2sMaqv7F4jcxSx9fC0K9fvl5fC3wtilVyHS3gqBrQ+za6lfwXJFmsL/57Yl+Q8U5vSEaasToL+CfvHBtYcyNQ+phy3xZeBjyYvff8pe5i8TcGLSTGKaJNVgQyM1iOVxvYcjzHnjRx5dFTq8jqHsTp1WPhvZRYixYnncGw3A2xNeN8+WunjqFQo3cJG6k3AZXlPhNt1+c2O3vANxiLVC99FKgI2d0DEcishZb/ABFhfyv5HFWbVq+mhv7BOnGTglO0tLc1tp5l1cO9l8SRKap2eVlGtY2Kop52X2tied9/IXtjIzjsxp5I7QySROAdJZi63+/B8RHTZhiOZN2tTrGq1NEruAAXjqIRqPUlWPh+0/Vj9zTtdqCpFPQIGI2aWpiIB/BU7j+sMXcHQ5n+X3S8yqa3L1lSQPEI5keRGIt++Jz3HMG49be/Xzy8m4TSaVII4u8diQNTEXsDc7MABbf6hvjHi7xIZnlYd4xmkZgQfEwtuRtcsOm3iHXbEm4VzGOmroqh9RSIyGy2u145EAGogXJfqQPfily1snpc6cKC7NylC88qdrc9eXfsSnL+xbkZZIUOxISLX9QLWt9h+GN1S9lNCrd330msKCVTu02JYaiApJv4lv5Yr/iLjzNqskRSpSxHYJEW1b/SkCltX4JA3G2IRW5O8jGSoqizta7yEm+212kYdQR9WLbwMGTFb5bfRL2L6zLspgKMYZpu8sdIkZWXly9UHc73udz1G2KWzyivHIjCzpcjbcMvP37gEe/w+Qxn5HwxWUx9IpxWppGvvERlUgXbfwsGFuam9+Vt8e8FfFUzvNK9wxLt3QBNyeoZhpBJub267DpXOyacUbcN2koTp1pXutFdN38Fcn/YDxTFLSegkKk0N2AAA7xCb6vewJsf6p+EgzcftbXCsG1HVMqVQvtFL6sc/kA2yOdvZJucUL+1M1LUJVUUgXuyHUlrWNyNJJsNJ3FmtcXBuCL9G8O5rFmtAe8jt3imOaIm9iRY2I5qb3DD8hBA0Jp7HGnSlB2kj4z8rSVUVdyjk001R5AM3zMh/BkYofdLf2cc75rmKCtr52luks8wEakMZF7xmAbfaO+k2Pha3W1jfdFRvV5ZVZfMdU0QkpWY+0QoaKQ+ZZGje/nfHKRGD1PMZZXc2WYZ3JJcA6FPMA7n8JuZvfccvdjWYYYJJbEznKbzSd2MMMMSeBj7iS7AXAuQLnkL9T7sfGGALS4Zy3LFkQVMbEE+qpVtv/UYsW08j82FO3XkbmUK5yuEWAC99pA2KxQ6BYDawedD8QuOR8XL2fceIZcqjkYAwRVcEhJ5JpjaMj6olTnzBxCTRZUnGTulY3na72hejVHo8L+NE8QWxIL2JvfZTpsL2JAZuV74pzOOLaiovrc2IINyWJB8y318rc8a7O8yapqJqh/WlkZz7tRJt8Be31YwsLIKrJKy0+d5sckp4ZZ1WpqO4i5vIVdzYdFCgksel7D8xt7i/tihiphSZUrDSgjEzLpCKBYd2D4tVupAt5HpSGGJKz9Jx+q5HIkfDHzhgD3NbJcHvHuOR1Hb4b4+IZ2Q3VmUnbYkfmx54YE3Zk/thL/Kyfjt+nD9sJf5WT8dv04xsMBmZ7TVTsLM7MPIsT+fHoMxmAsJpLWtbW1reXPljFwwF2estQ7es7HpuSeXxx5YYYEFx9mXa+tPEtJXhmjQBY5VFyqgWCuvMqBsCLnkLdcV3xdT0sVSWoKoSwsSyWWVGi3uFOtRe19mBN7b2xoMMAbrKOJ6inI0udr73IYXNzZhY3vvvfFpdmvaWZKuKKd9If5sagNyxGkFgACQ42Lctbje4tSePqNypDKSCDcEGxBHIg+eIsWdpK1nr87zsSECPMZBf9/p0e3vhcqzfizRj+qMUjxVleWc41ZW0qXsq93rI30uGV1BYkG+pfojlje8Q9pKpNFUgjW2VEoAb2nnkj8NvvTGGPuBxRWDTZFOUYu8lcycxhCSOqkFQdrG+x3Av5i9j774xsMMSeW7sYYYYEDDDDAF0ZZ2Dd7DFL+2GnvEV7ej3tqANr97va+Mn9z3/OX93/3sXBwz/A6b+hi/wLiIcb9qkGW1Po0lPK7aFfUpW1mv5n3YAh37nv8AnL+7/wC9h+57/nL+7/72Nl8v1L9yT/an6cPl+pfuSf7U/TgDW/ue/wCcv7v/AL2H7nv+cv7v/vY2Xy/Uv3JP9qfpw+X6l+5J/tT9OANb+57/AJy/u/8AvYfue/5y/u/+9jZfL9S/ck/2p+nD5fqX7kn+1P04A1jfsfDbbMRf/h/93EU4p7Ha+kRpU0VEa7nur6gPMoRf8UtixKTt6omYB6eoRTsW8DW95Aa9vhc+44tkHAHDuGJZ2q5alPm1XFGNKawwA5DvEVyB5C7mwxYfZf2PK8aVeYqSGGqOn3G3Qykb789A91+qgCocnyOpqm000EkpHPQpIF/pHkv14nWV9iOZSgGQQwDyeS5+yMMPy46RpaWOGMJGiRxqNlUBVUe4DYYjOcdpWWUx0yVkbN9GPVJuOhMYIB9xIwBXNL+x9P8AGZgPgkP+Zk/yxtouwKj9qqqT8O7H51OPas7eaBSRHBUv79Mag/C73/JjUz/sgkHqZex/CnA+HKM4A2ydgmX9Z6s/B4h/0jj8fsEoOlRVj4tEf+kMaKT9kG3s5cB8Zyf+kMfS/sgzbfLhf3VFv+lgDZz9gNKb6KuoHlqEbfmAxqqr9j638XXg+54SPyhz+bGZTfsgYjbvKCRfPTKrfZdVxtaPt3y9iA8VTH7yiED7Hv8AkwBXWZdiOZxglBBN7o5LH/mBR+XELzrhmrpP4RTSxDlqZTp+ph4T9Rx03lvajlUxstaiHylDR/lcBfy4lVPUxzJdHSRDtdSrKfsuDgDiTDGy4kUCrqQAABNKAB08bcsa3ADDDDADDDDAHaPDP8Dpv6GL/AuNfnnA9BWS99U0yySWC6izjYXsPCwHXGw4Z/gdN/Qxf4FxUva52i11BX9xTSIsfdI1iitudV9yL9MATr5LMp+4U/Hl/Xw+SzKfuFPx5f18Uh8s+a/y0f8AZJ+jD5Z81/lo/wCyT9GALv8Aksyn7hT8eX9fD5LMp+4U/Hl/XxSHyz5r/LR/2Sfow+WfNf5aP+yT9GALv+SzKfuFPx5f18Pksyn7hT8eX9fFIfLPmv8ALR/2Sfow+WfNf5aP+yT9GAL3oOzjLIXEiUUWpdwW1NY+dnJF/fbG8zvMPR4JJhE8pjUt3cYuzW6AY59yftozUyKndxVBJ9QRNqb3L3ZG/lsfgcdGxMSoJFiQCR5e7AHKXDUn7aZ3E9SARPPrdbXFhdgm/s2UL8MdYY5n7SmGWZ/6RAoFmjn0DYEn11+DWa/4Rx0RkWcw1cCVEDh43Fweo8ww6MDsRgDmjtT45qayqmhLslPHIyLECQDpa2qS3rMSt976enUmB46Q7Q+x6OtkepppBBO+7qwvG7eZtujHqQCDztckmpc47Kc0p73pTKo9qEh7/BR4/wD24AhOGM6uyeoh/fqeaP8ADjdfP6QHkfsxg4AYYYYAYYYyKShllNo4nc+SKze7oPM4Ax8ZNBmEsDa4ZZIm+lG7KftUg43mX9n+ZTepQT/F0KD7ZNIxLMp7DMwksZnhgXrdtbD4BAVP42AKynmZ2Z2JLMSzE9STck/Xjzxk5lSd1NJFe/duyX5X0ki/5MY2AGGGGAGGGGAO0eGf4HTf0MX+BcbEqPLHM1FwtxG0aNG1X3ZVSlqtQNJAtYd7sLW2x7/+EuJvpVn/AOYv+tgDpHQPIYaB5DHLHEVNntCgkqpq2NGOkN6SzC/kSkhsduuNfX5lm0IhMlXVqJ0Dxf8A1LnUp2B2c2+BscAdb6B5DDQPIY5FzrNs1pJnp6isq0lS2pfSHNtShhurkeqwPPHjRcQZnM4jiq66RzyVJZ2J+AUk4A7A0DyGGgeQxzDmGU5/BH3s89TEnnJWqn1WaYG/u54+cjyvP6uFZ6eWskiYkBvS7XsSDs0oPMeWAOoQo8saniXiWmoYjLUyhAAbLcanPki8yfyedhvigZOD+JWFiasjyNWp/wCtjTZj2aZuA801KxCqWd2lhY2UXJPzhJ2GANHxjxA9fWTVTjT3jeFfoqAFUfEKBc9Tc9cZHCHGlXlzlqaTwn1o3F0b4i+x94IPvxHsSzKuzfMqiJJ4aUvHILq3eQi45cmcEcuowBbvD3btRyACqikp26so7xPyeMfDSfjieZXxpQVFu5rYGJFwpcK34rWb8mOcPkmzf7iP9rB/qY1nEHA1fRRiWppWjjJtq1IwB9+hja/vwB1+CCNrEYx56CJ764o2vz1Kp/OMcW0ldLEbxSvGfNGZfzH34nNTR8QwU/pTy1yQgK5PpDbA2sWTvNQHndduuAOjp+HKNxpejp2HOzQxkflXH1Fw/SqAq0tOAOQEUYA+AAxy3F2hZqzBVrZ2ZiAADcknYAADck9MTrK8m4omXUaiSFSAQZZUU/WoBYfAgc8AXlDlsKerDGu99kUb/UMZIGKEzPhDiUjUK2SQgWtFVMv5CUW++Ir/AOE89qWkjZKpylg6yzW5ggEd44DKQCLi45jAHS+Y51TwC81RDEPv5EX85xDs67YsrguFmadh7MKE/wDubShHwJxSXyTZv9xH+1g/1MPklzf7iP8Aawf6mAIpm1UJZ5ZQCBJI7gHoGYmx+3GJj1qYGjdo3FmRirDbYg2I225jHlgBhhhgBhhhgDoLihKYij76DNpG9DgsaIfN28WzeIeO97+7TjSd3QfcfEf2H9fEEp+0nNEVUWtkCqAqiybACwHq+Qx9/Kfmv3dJ9ifq4AnXGKIchl9GjrIo1qUMgrg3eNsLGLxEAXI+xvrjXH/71kv/AAcX+LEXz7i+trEVKmpeVFOoKbAXta9gBc2JG/K588YVbnE0ohEkhYQKEivbwKOQFh+fAFydo9Lk0WY1FRXyzVE7d2fRYgVCgRxqNbXG5C6tmXY8j1y+HeM6SqpjS5dJHlFUT4Q0cZWTewAcixY7DfxXOwa18Ubm+aS1MzTzuZJXtqY2ubAKOQA5KB9WMPAEn47yHMKeYtmAldjsszMXVxvbS5+s6TYgdBiw+HVgOSUPfxZhIO8qNPoI3HjN+83G3l9eK3i44rxB6P6U7Q206JAri3l4wdvd0wyfjmvpYlhp6p441uQoCWFzc8wTzOALF7ug+4+I/sP6+MbM46LuZdNJxAG0PYyA6AdJsX8fq+fuviIfKfmv3dJ9ifq486ntIzORGR62Qq6lWFk3BFiPV8jgCKYu2qWjOU5T6XXz0nzUujuVc6/Et9WkHltb4nFJYzq7OJpooYZJC0cAYRKbeANYm1h1sOflgCxe7yf/AO/V/wDZzfq42/FkEVNkMnos9TXQ1bx3mdgUh0Orbj1kLFdO452vY2BpXG1y3iKpghlgimZYZf3yPYq21uTAgG3Ub7DyGAJ92W8JwRhMyzKSOKG9qZJSAJXG+pr+wLbeZF+Q8UkyyZI6962TiCjl73wzQlfA8f0ANZsFBOk723ve7A01nWfVFWUNRK0ndroQGwCr5KFAA+zoPIY1uAL94Y4QhpcyasopIZKaeGZaNydSxVBIAjJHTSHAPMi67nc1dxXlGbtKxrYqt2ud2Dut/vCt0t7l2xpqDP6iGGSnjmZYZSC6bEEjkQCDZhYeIWOy+QtvMv7Ts1hUIldIQPprHIftkVj+XAGpy7Ka5XBggqg/QxpKG6ctIv5Yt/h2OqGX1QzZK93vT6Vh3n7vU+nre2rVfUb2vivn7W83Isa0/VFAPyiO+NdScf5lGzstbNqkILFiGJte3rA2AubAbYAsHu6D7j4j+w/r4d3QfcfEf2H9fEH+U/Nfu6T7E/Vx+/Kfmv3dJ9kf6uAIxmVu+k0hwutrCT1gLmwf77z998Y2PSonZ3Z3N2YlmPmSbk/aceeAGGGGAGGGGALd4JMLZdSlsvo3llro6NXaIlijAM8hJa7MLkXFgLctsYvHvA1VU5lJKslMI5zPIJO9ASKOnKxsZjaykEqCBexJBtY2/OFOLaOCPKI5JfDTvVTVHgc2dgwiAsviO/MXt5jG4yXj+jWCOnaqMJ9GXXMIO80yvMZJ0CMhBLD2tJXe+9rECCZBwo6ZzBQVCqWWdBIvNWUWc8+asg69DyxZfCeUUySR1AhiGrMK2ZSFAK08EcihF+9Emk9BviC8PcXwjPjmFRJJ3RaS0jKCwBjaNCyxqBstrgD7cbs8WUENOaWGcusNBUQRyGJ17yWpdS5C2JQKE5k76iOm4HpX9niIrkJHUzTQU12M5XuaiqlKBkVEGqK5BGrorc8R6q7JqxEZ++o20pK+lZrlu5JEiqNO7Kdj0BIBIO2JzD2i5eKl378iM1UZHzUn7zDS2S3h5mo6He1+lsail48okhUPIXZaFo2UI/ilqJQ8677bBR4r2N9icAaXLOyOqMkAnkgRHkjSRRKO8j1jWUI0kCTu9wN/WXGHnvZtPEtVPE8TQRNKYwZAZXhR9JkAAAIW9mO24Nha15/Nx7li1CSrVNIGq3qpLwyCxFMYo0Hh3ANt/MfXiOZ3x3C+VJFHVy98aaOnaBYYwNWomV5JWQkqy2AVGG+55mwGBwRSxRZVU1wooayaKoVJEmGoRwaVJcKOpYkaugBPJSDkVXZnNUCAQw09KyxQiQvUOe9lkUsCLpZWI9hb2uOY3xh8D5rQ0VNLK1VIaieCSB6bu20AuxAdm5MoSx08/WtztiZTdoOXGpjfvyYxWGc/NyeFI6TuYwPB1k3t0uT78AQBOzCtNPJUEwKqLK5RnIcrESpZV07qStgb73HmMSftE4IqampmeARLDSRJDGGYK0vdQq7iJQN9Os+Q259BLqidIKRaqqaSN1gy6mmDxsAAJRJMVYXEhZGY+G9rb7mw0GadpNM9LL3dXIk2qtCxiBSX7+YmJzJIjaUWI7qtmP1C4EfznspKrGYamABKeGWpeadQqtKWA0EIPmzp8JJJP2X1snZTXhUPzBdnjQxCS7o8g1BZBbwkIQ532U33xIeLeOaKRJ1idpFkq6XwaXF6aCJOWqw3lDCxIO9/LEiftByxKgOtU7iWpknkfuZB3V6YwpYWuQBttvucAaCg4JmXK6mljemkklq1WSZJLxpHDF3rMz6dgrHSfItbEf7I8lE9RVMaeOq7mlleON1uryXUIN7c9+duuJBR8U5fFlbZWKosjxVWqbupV+c71TBsLkKyglhv0B64jnZ/mFGlHmEFTVmmepESI4ikksqsWfZPpCy2uPrwB95zwVV1GqraKkpowkxdYrpHCacrG6sAGtIX5C7Fje2wx8VfZPXp3du5kZ5Ej0JJdkLrrBkBA0jSL/8AxiSZPmGXSUQyaOd3aaSnfvSsoEszyqHTTbwqEVQCbAnfmLmS5hx9QUtdKnfuWeqlaaTumtCyQejqtv4wXW+1xgCsx2X1Wtx39GI0iimMxm+aKSl1Vg+m1rxtzty63GNlW9ms85jSCCCnKQxK+qdj387RmQhdQ2kKeLQNgN7+WdxPxlRz0stOKmSQyS0sJdogl4IbuXVY0VVXvHay2LfVa0gre0+iIqJIqmSORZnkjVIFJm+ZSOMhpUYRjwi5IBsCOuAK6+TSsNMtSpgbVHDIsSyfOlZm0odJHU7c+htexxkw9lFY0zQiWlugXU3feESMWAhvpv33hPhtttc7i8yg7Qcuike0jPGGoIkAST96phrL+IX8MrHbmdI548cm41oKZapUr5bmseqV1pl1TK8Q8C96rLGwl9sgXttbVsBTc8LIzIwIZSVYHoQbEH68eePSomZ2Z3N2YlmPmSbk/aceeAGGGGAGGGGAGGGGAGGGGAGGGGAGGGGAGGGGALz7bP8AyfLvjH/+k4ozDDADDDDADDDDAEi7Ov8AzSh/4iL/ABDGFxZ/Dqv/AIib/G2P3DAGpwwwwAwwwwAwwwwAwwwwB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data:image/jpeg;base64,/9j/4AAQSkZJRgABAQAAAQABAAD/2wCEAAkGBxQTEhUTExIVFhUXGRoaGRgYGRgeIRseHR4aHyEgGSEbHiggHx0lHBcfIjEiJykrLi4uHR8zODMsNyktLysBCgoKDg0OGxAQGzclICY1LC0tLDcsLDgvNS0sNCwsNTUyLCw3NDU3KywsNCwsMiw0LDQtLDQsLCwsLDgtLC80LP/AABEIAPEA0QMBIgACEQEDEQH/xAAcAAEAAgMBAQEAAAAAAAAAAAAABgcEBQgDAgH/xABTEAACAQIEAwQFBQgQBAUFAAABAgMEEQAFEiEGMUEHEyJRFDJCYXEXI1KBkVRicpKhsdHSCBUYMzRDU2VzgpOkssHT43Sjw/AWNWOi4SRVlLPC/8QAGgEBAAMBAQEAAAAAAAAAAAAAAAEDBAUCBv/EADIRAAIBAgQDBwIFBQAAAAAAAAABAgMRBBIhMSJBYRNRcaHB0fCBsTKR4eLxFCMkU2L/2gAMAwEAAhEDEQA/AKNwwwwAwwwwAwwwwAwwxZ/BmQ0tBSpmuZrr1/wWmsLyH6ZB9nqL7AWO91GAMbgvsyM0XpuYS+iUQF7sQrODy06tlB6Egk7WBuDjdVHazTULLDlFDEsCka5JAwaUDysdXL2nJP3otj5o8mzPiSUT1D9xRBjoG+kAbWiX226Fztz3204tLL+zDLIac0/oyPrBVpJAGkJI5h7XU9fDYe7AFF9qGTQ3gzGjXTS1q6ggt83KNnSw2G/TzD22AxA8W/kuSO9NmWQzbz07Gopbj1ivPR0GtSLC9/nW8jioMAMMMMAMSTs94a/bCtjgJtELyTNy0xrbVv0vcKD0LDEbxZ+TQtQ5DLKFPpOZuIIlAuTELhrDn4rsNr31RnAGyqO2KHvmpjQQSZYvgSPT4tK7BgG8PLfTpFttwdzjZ92c01bC1bkcneoPXpifEh8k1bg9dLc99JOwxZvC/ZhRRUCU9TTRSysoMzkAtrbmFceJVX1RYjlfmTiB8Rdm1blMvpuUyyOq3umxdV5kEcpU25Wvy2NtWAKYljKkqwIYEggixBHMEHkcfOLfroqfiKBpoUSDNYlu8Q2WoUD2b+10BO42UkizConQgkEEEGxB5g+/AHzhhhgBhhhgBhhhgBhhhgBhhhgBhhhgBhhhgDNySlEtTBE3qySxofgzAH8hxdh4QObZ3UvUXFFRlIlQbA6VFo1tyW92a2/iAFrgimOGXC1lMx5CeIn4B1x0LnHEXoFBmlRCB33psiDrZ3EQDG+3hSzW5GwHXAEh4o4nipKWqWmaEz0kKt3II8ANgt1W1lAI2FtrcrjHOVMcyzip1B5ZpEIYuW0pCOeq+yRgWvtbltc42fAnDss5arqHmEMxeMKnilrGa5dIw3MbXaVtlIve4JW8sh4IQRKlTHGsS7pRR3MKct5id6iTYXZ/Dfkt9yBDarL6qrFFNSP3+Y0uzVypop2TxAqzvYzcyLxg+s1wL4zKzsSgqJ2qJpmi72zPDBYqsh3fQ7i+gtuAUFvstbAFthj9wBWFV2P5XTwSyGGaYxxu9mmKltIJtdbAXta9saXgDgvKM1p5J0opYQshj3ndiSFViRvb2x0xbHEX8EqP6GT/AANiA/seIwMrYj2qiQn46Yx+YDAGJWdgtExBjqKhBqBIbQ3hvuF8IIJFwCb252PLGSeGKiKv9LqYxJBBHooVp1MiUoAIUyRXEjsBb1AxJ+jZdNo4YA5S4ty/MqWc1zVDy62OmsgclSb20krbuyCLd2bWsQBti5Oy3j81FB3uYSxoyzinWRrL3jFVKgjlq8R5WFhfoTia5nkiS6mWySMLMdIZZB9GZD4ZFttvuATpK3vij+0fs6eOMmlDKqFpWpQSVNwA0lMTuw0xrqjN2T3qVJA3Xa1wYaORc4oPm3jdXlReVyfXAHQk2deRBv54rrtjpkTN6nQAFfu5LDzeNGY/WxJv5nE/4D4qkq8hzKnnJZ6amkCueqNHJpB82UoRfy0+/ED7ZQBm0yj2UgH2Qx/5YAhGGGGAGGGGAGGGGAGGGGAGGGGAGGGGAGGGGAPuCUoyupsykEHyI3HPHRvEmTw1CVqzs3dJmUUrIvry6qSAJFHuPG8kirz6nccxzfjp7hMKA2ZVUix0+inki1kKA7UsKNJubX5xKBv++De4wBJeGeH+5+elC9+VCBVtogjFrQwCwARbC7WBci5sNIWQYq+p7XTM5TLMuqayxsZArKgPQ7Kxt+Fpx+xdpNdCNddktRHEPWkiu+keZUgC3vLDAFn4Y1HDnE1LXR95SzLIBzA2ZfwlPiH1jfpjb4A13EX8EqP6GT/A2IT2BRAZSh+lLKT9oG31Lib8RfwSo/oZP8DYiPYZFbJqc/SaU/8AMcf/AM4An2GGMDOs6gpIzLUzJEnmx5nnZRzY2HIAnAGfjwrKRZF0t0IKsOasOTL5EfpBuCRiv37Umnv+12WVdWouO8093GbeTEMfqIBxrajtWraY6q3JZ4or7yKWIUHluU0k3++GAMvOeEkp4szlSyekwrG6qPCHLFRIg2sra7lfZYNYkWOKa7XptecVh8nVfxURf8sdB0mfUmcUxFLUeMFHKHwuuh0fSyn2WKBSRcb88cy8Zy68wrG+lUzH7ZGwBpsMMMAMMMMAMMMMAMMMMAMMMMAMMMMAMMMMAZmT5e1RPFAnrSuqD4sQLn3C98XPFw8c3zA0odlyvLdEIUEjWyDSQD1YlSC3RbfSGK/7KrJVyVR39Epp6gDzKppUfjSD7Bi++x7KfR8qgJ9ecGdz1Yybgm/XRpH1YAluX0McEaxQoscaCyqosAMZGMCszqmibTLUwxt5PIin7CcZVNUpIuqN1dfNSCPtGAIZxR2dxyyelUL+hVq7iWPZX62lUbEHqbb9Q3LGv4a7SCk3oOboKWqXYScopR0IN7LfzvpJB3B8OLIxHuNOEKfMoDFOtmF+7lAGqMm26+42F15G3wIA3sqB1K9GBH1EY1nCOSCio4KUEHuksSBYFiSWNvexJ+vFR0OTZ1l5NNRVWtowW9HlKEOg2ElOXFtFz4o7qyHTfUGBOHxIM7mRIq6dkeclIaOn0B5WtuXKbLEoN2LMRtyHMATnjjtVhpm9Gol9LrGOlUS7KrcrNp3Zr+wu+xBK4xOG+ziWpkFbnUhqJzutOTeOIeRA8J/BHh531XxtOzPs2iy1BJJpkq2Hik6Jf2Yr8h0Lcz7htie4A+Y4woCqAABYACwA8gB0x+soIsRcHpj8dwBckADmTjXpn9KW0CqgL3tpEsd7+Vr3vgCm+1jgVsvdc1y28IRgZESw7onYMg5aCTpZeW/LSTaEdqVMjzw18KgRV0QmsLWWX1ZV95Di5Pmxx1Dm+XpUQSwP6kqMh+DAi494vfHMVZCzZK8Tgd7QVpQ/eRzKwI+uWP8A7tgCC4YYYAYYYYAYYYYAYYYYAYYYYAYYYYAYYYYAl/B0Z9BzR1tq7qCIHa/zk8YIudgCF3+ryxZ/H/HwsMsy2T1ECzVEZ9RFAGmIjmx2BYcr253K1NwzKfQ8ziF7tBE+33lTDf8AI5PwBx58J/xvL2Pj7X5P/jHmcssWzRhaSq1owezN2lKsYACab3sWA1N53Yi7H/uwxtOH6GoaYmjSQSruxhuh338ZUi4Pk1wfI41NVSpICHUG/Ww1D4Nz/wAvdi5ew2nijy9o0IMiyuZDaxN/UPw0WHlcMOYOM9NZnudnGzeHjbs4tfPm55ZVxzVUrLFmkDgHlMEseQ9ZV8L+/RY3IAQ88WJTVCSKHjZXRhcMpBBHuIxpePYojl9SZgNKRO4J6MoJUj33Frdb264p7hPi6ehchfnEJGqItYEjbwk7K1tr8tlB2AIuc8rSZzIYb+ohKdNWa3Xt7Fl9qT9zDT1i7SUtTEwItco57t0+DK+/LkMYPCq9/nuZzvcmnSGniv7KsCzAf1lvf74/DH5xRWrnVCYMtkjaQtG7mQsvchWJAkGliHLR2Ckcgxva1/Dh0TZZV1VRmklMiVzqVljZu7WRFchG1gFdSXIO48BF7lQbDCWXiAcSdooD9xQR+kTHbWAWQeegL4pWFuQsvQsDtiG8adoD1t44Lx0huNwQ043GpvKI9EO7c22Oky3sZpY/R5ZQQ0pk0MeqgKjAfXrv9g6Yrz3llRsWGyUlWqbPZd/6fcrriimrpDrr1qHufD3o8APkiL82OXKxPvPPGiFApFu4QgbG0S/lIW/5cdHcXwxPRVKzgGMxPqB+G1vvtVrW3va2+OZcvypIlsQHY+sSARfyUHa3v5m1+RtiqpHLq5HQwNXteCNKPV/ymyZ8AccPlsohqHZqGQ2XVdjTN0Avv3ZHs/WNw2rXcStEDxAsLo8cnos6sjalOqaNiQQbHecj6/diO59vTvfpp0+46gNvLYt+XGLw6AMvzNj1SnjHl4p1f7bRfnxbSlmic/H0FRrOMdtyMYYYYsMYwwwwAwwwwAwwwwAwwwwAwwwwAwwwwBIeBpL1JhuAKmKWn3+lIhEf/N0Y23B/C00sXfxQTSHe5QNZR5besTa9t9iNsQuGUowZSQykEEcwRuCPrxdfZ5x8tLM6SLenqj6QltzGzbSoo6qjq1lAB0gtvex8zWm5fh5ZZ/hu+S6kRdSpIYG42ItZwfIqbAn4afcpxk5ZmUsLa4JWRhsSpII5bONiNwNmAvbFwZ7lEWYSaiiPTtEpiq4dOtHu4ZZN/GltPTw+K9uYrLivgyekIaRdcfsVEdxbyBPs8/Va6npfGaUMuvmjt0cUqqyLfnCXo/Rmv4izmqrYzFUVczITfSO7C3G41KqLqANiAT0xraVXCWk3ZbDULkMLbG569CDvyPtY+XqNAvLyH8Yqmx/CUXKH4XU9LWxtssihJVpakIrkBUi+cmkJOwijUE6iQArMAtyD4raStOWj16nrNhqD7SPC1vHm/p9mtCxOx+NKWkqKiTWTPUSt4I5XssZZd9CnfUrn6xjO7RZY8xyecIsoYIJl1wzDSY7MVJKAA2DLz2vfljzq86jp5Y4DWy0bIihKeKFZYYl2CrOwjYmQ9bOoGwv7TfkvFMAqEL5vKx8o4VFNY2PzhKMTcdRJ4Rc+EXxq0PnnGUne2+pUMfqAqtwFXSFvuLDSB13FtzyFyeRx68OV9XRvJJFVujy7uECFL9NnVlNuVwBboSMSXiTh9UmkjpiF6tSk2kTcn5pbDvoL3KulyoNiAB4Yh6WpbQvje17LyHS7tyUX+J5C2+MzU4tpfmd6E8PiIRlUeytl6+C1fQ32ccTVVSumeoZ0G++hR8W0Kq7eduuNWmkbsTb7Pz7j7ACCCCcZvDvD89ZKEiGpxYltxHF98BvY+TG7m21uQtWj4SShRTTQelVeuMNI4XTECw1PZj4QFJOlbubjpuIUHN+p6qYqGHjltl/5W/1fLzZUGZcMTzxF/RpwgBKtpcKPeSRYr5t0G9+d43L81liqQQ1RUl/6lOhUbe96hx/UOL27Re0lIYmp6O01RJ80rDdQzeHwD22F/eoNgSSbY5/4nqg0ojQhkgQRKwtZiCzOwt0aV3ce5hjRTVlucbF1O0ldxyv5v1NRhhhj2ZRhhhgBhhhgBhhhgBhj0igZvVVm+AJ5/DCaFlNmUqfIgj8/wwJseeJb2c8JivnYzP3dLApkqJL2soubA9CbHfoAx6WMSxcNJRdxwjJLFcNUSXlYc9ImEdr/AEfABb75vPAg0Nd2hwRSFKHKqAU67KZ4e8kcD2nYsDuOhuR5nG0yvO8izC0dbRCglPhWaAlY97bkAWU3PtKwAG7DFUYYAszjTsfqKZDPRv6XT21eH1wPOw2dbW8S778gBfFbLKwtZjsbjc7HbceR2G/uGJr2c9o0+WyKhJkpSfHEfZvzaO/JutuTdfMWh2j9l0NfH6bl+lZnUSaRYJOCL3HRXIN78iedr6sAVvwHx5PTSeFwGJ3U+pL7mHSTyYWvy57NduW5sa1oJqUgwHWtZTPY21KApFx0N9hZXBJ5jHK9VTvG7RyKUdCVZWFiCOYI6HE84E4tlhkEsZ+dQeNSdpU66vf5nobN54qfBqtjfSaxKyS/Hyff0foyxuO+zox6p6NdUe+uG19I66B7S+a8x0uNhVmVxTU0hamm7pHB1MoXvFH0UcjWoa9rqfjyF+gv26mq4lno3XuTDN3oI8aSKF0Im9lYlmuSGFlUjnfGj474DSVfSaXSsrbslwFlJ38PQSH7G+O+PLi48UC6nWhVapYrdc+fg/cqCpjlM+pnsgG63uXYg87X5E+0b7XA3vj8lEmtGRhpGzodri99QPLVY7E2tpHO5GM2voJYDpmieI8vGpX7Cdj9WPGBS50oC7eSgk/YN8Z87udpYaLg7Serve/26dD9zyWaeJaaV0ZENl7xNTw259wwswVrWMbHSLLawtp3HBXB8lY+iIFIgfnZTvv8fbkN+XIX6A2O/wCEuzmWdlaqvBFz0HaRwLchzQbi5O/u3vixYqeWJlhpBHHBHOqSKVN1j7pHJjN7aixsSQb6idiN74xlNcWxy8RXw+Gk3QV5vnyXh89jwlydqYU0FIO5pkdnqpdShiojfmWFzqa13FithbltWXab2lhlNPTXWEg25gy72ux5iMm+3Nutr4yu1ftBWQNDC14FNiQf39x0Fv4sHcnr9a3o+onZ2LMbseZ/75D3YsXFotjDK9HilrN6+H7vt47fc1Y7OHLnULWI2tblptysfLEy4E7L6vMQJP3in/lXB8X9Guxf43A573FsTjst7ILhavMU52MdMw+sGb/T/G6jGh7We02SpkejpGMdKl0YrsZrbHcco+gUcxueYAsMbbbuzLzSPIMq8AjbMaleep/Ap5EMV8H1WcjrbGhi7RYGcLNk2XGn3GmOLTIAfoyX9b32F/div8MCCbdovCkNOsFbQsXoaoEx3NzG+942PusQLknwsDe1zCcXBwJRGp4bzKOS5SJpJYyfZaONZCF8hty+/Pnin8AMMfqrc2G5OPWWldQGZGUHYEqQCfifhgDxwwwwBPMmy4gRQLYO7Rpvv85KyqL+4FgLeSn34m3GEOX5dJ6MIaypmEYdgrIotYgE2Te99yFIAP1Yr6izuKQgltD3B8Rt4gbgq4tpIIvqupHTExlzmOrVY8xVmZRaKrjFp4vL1bCVNz4eflrY3xnjZPiWp2a6nKKeHleKWyevi0RqrpxmNVSUkFMlM0xuxJMjqLtcuxteyoz6Qq8xi18gkpcvd8hqpVkhkXVCz7AiYvqhkI2V9Ssym41BhaxteBcNp6Fm1HNMVddFRpkTTplVYpCrx2+lqsR0Nx0ti0sxCUuWO1XEs9RVsNcR/jqiWwSJb+ytggPMLHfmMXrY5VVpy0dyn+0LslqaJmlplaoptzdRd4x5Oo3IA9sC229sVtjp2Clrcmoe+esWqihRTJFNsR0Igl58zZVcG/hA04xM1GS1YEuYUMlI7b6p4ZYCTy3kjsjfW1/cOklZzpRUjzSJFEhd3IVVHMk8gMdN55UVmXw5fHSxNUCliX0pUK7xJGE2BIJYlSy6bm8Z6XB0dJxBw/lZZqGPvp7bCESStb3SPdVXzseXQ433AXHNNPAZ6mSOCpkZtayNpsqsdAQva6BGHL2mc8ycCbO1zE424Gpc7p1rKR0WZlukw9WQDbTLbe4tpv6ykWINrY56zbKamgn7uaNopUNxfr71PJlNuYuOeJ83HcmT5lVR0jpPRNKXEWoFPGAx7plvpIvp2uNtwSNpZUdrOUV8XdV9JIBzsyq4U29hlIcHpcAHAgjHZ3xmad+9UXiayzxDp98ouTtfYnnup88XxQ6XWCRCHiCeBgb87ANbz0i1+Y1MPPHPWZZbkgYyUObSQN9CWCd1PuuEvp+OrGfwv2n/ALW3i1JUxHciLvNIPUoZkRlv1BDDrcG961Fxemxtq1Y14py0muff+p0VjxpZ0dSyEEamXbzRirD6mUj6sVOe3aiYG9LN02bRv9hPLGBlHa5ldLGVhoXUM7sVUJclySSSbbez1sAo5Db3cyZXa/qXO6q+lhYlWuDfl0PL3E7YqvtP42WNZaaGSwLH0iUe/YRLbm2lQD8CPpEaDNO2aWrvBTJHSqwI72WSxA/CUbXHRRfyItfEdiyXLGZWzDOUtY2ipYpmA+DlDY/Fbnz2x5knLTkX0pwpcb1lyXJdX7EKleWsmVI42Zm8McaAk+dhYbnqT+YYvbsw7K0ogKyu0mdRqVCQUh66mPIuB15L0vscYeVdoGQ5YlqKGV2OxZIzqb8J5iptfoNr8hiI8U9p0+ayx0YApaWWREezXZgWAu7GwCgb6QLeZOPaVjPKTk23uW3wnxRPWVskndMlA6FaWRrDvWRvE1idXiFytx6qHrfHM/EWTSUdTLTSizxsV5WuOjD3MtiPccdO8TcRUVPRsIJoWlp1Ho8UTKzB1UqihUNwpsUI28JYYi1RxRkuaxouZRejzgbCUOhH4EqgApc8mt8MBbmc84mXA3ZxV5iwKqYoOs7qbW/9Mbaz8NvMjFsZXlfD0BL00Ppkii+mJJqo+7wgMinbYtblzxvMvr6vNoXanl9ApwzR7LqqLrcENuFgseg1N712OBBgZq1JBFFw9Ryqss4MbsSCY0Ks0jSWsDK6ghV23Ycha9VZhw8uVZlJSyxrUo0euLV4WYbsulgDpe6svIgkcuVrg4MymGWgloGQQ1VO+mZlOpu/HjSpVm3bUbSKT715DFe8dyyVuZU1owahKKzoOQlEkqMDf2FZixa4st2uACcQ9j3TtmVz04QbLqueKIx5hTmUFUBaNo2NuQPd69gOfKyi+NPxLk/cz1FI7XCOULWHIhXjcgWF9DqSBbcMNgcbWjrIaGxprVFYRZqx1BC3FrUaEWCbkByN+YDKRaK5rnKCR5JZC8rnU5B1sxttqa9gABbTfw9FGKJ22itTrYbtFx1pf22mtXv4Ii37Tz/yTYY3f/i//wBFvx0/0sMWZp9xj7HDf7PJkWxmUGZSReqbr1Vtwf0H3ixxh4Y9tXMkZOLvF2Zvs1rVqIriQqVJYxOep0gtGbW1Gw1ci1rkXFz0xl1UmYVgmQ6oKMeAg3Vp5UBY7c+7iYD4yt1XHJOOneEg2X8PwtEoM8katGCPWmqGAjBHUAyID7hglYTm5u7M+rH7ZV/c86KhcGXfaapFisZ80iB1ML+sQCDbHh2ycWx0VC8RCvNUq0aIQCACLM7A7WUHbnckbWvbdKYcpy7xEssKXJv4pZDuSST6zuSSSdrnoMc85pSVOZVLVdU40uxFkbVoUAlUSwK7crXve9xqO5tImFOU3aKMPh6m0Q6usm5+AJAH5z77jF1cN9mcPcpLUvIHZQxUFQFvYgEkE6h7iBvbfnisK/0eER92xUKACJLAXX6Fmuwt5C/X2rD1zjIqzMtNZItZOri6sqsygdRGgQaR4TyG+x35nPGzk3JHZrZ40YU6UrPnrZ3+tupadZ2bZexVO/kVnuFXvEbWQCT4WU38I3A2sMaqv7F4jcxSx9fC0K9fvl5fC3wtilVyHS3gqBrQ+za6lfwXJFmsL/57Yl+Q8U5vSEaasToL+CfvHBtYcyNQ+phy3xZeBjyYvff8pe5i8TcGLSTGKaJNVgQyM1iOVxvYcjzHnjRx5dFTq8jqHsTp1WPhvZRYixYnncGw3A2xNeN8+WunjqFQo3cJG6k3AZXlPhNt1+c2O3vANxiLVC99FKgI2d0DEcishZb/ABFhfyv5HFWbVq+mhv7BOnGTglO0tLc1tp5l1cO9l8SRKap2eVlGtY2Kop52X2tied9/IXtjIzjsxp5I7QySROAdJZi63+/B8RHTZhiOZN2tTrGq1NEruAAXjqIRqPUlWPh+0/Vj9zTtdqCpFPQIGI2aWpiIB/BU7j+sMXcHQ5n+X3S8yqa3L1lSQPEI5keRGIt++Jz3HMG49be/Xzy8m4TSaVII4u8diQNTEXsDc7MABbf6hvjHi7xIZnlYd4xmkZgQfEwtuRtcsOm3iHXbEm4VzGOmroqh9RSIyGy2u145EAGogXJfqQPfily1snpc6cKC7NylC88qdrc9eXfsSnL+xbkZZIUOxISLX9QLWt9h+GN1S9lNCrd330msKCVTu02JYaiApJv4lv5Yr/iLjzNqskRSpSxHYJEW1b/SkCltX4JA3G2IRW5O8jGSoqizta7yEm+212kYdQR9WLbwMGTFb5bfRL2L6zLspgKMYZpu8sdIkZWXly9UHc73udz1G2KWzyivHIjCzpcjbcMvP37gEe/w+Qxn5HwxWUx9IpxWppGvvERlUgXbfwsGFuam9+Vt8e8FfFUzvNK9wxLt3QBNyeoZhpBJub267DpXOyacUbcN2koTp1pXutFdN38Fcn/YDxTFLSegkKk0N2AAA7xCb6vewJsf6p+EgzcftbXCsG1HVMqVQvtFL6sc/kA2yOdvZJucUL+1M1LUJVUUgXuyHUlrWNyNJJsNJ3FmtcXBuCL9G8O5rFmtAe8jt3imOaIm9iRY2I5qb3DD8hBA0Jp7HGnSlB2kj4z8rSVUVdyjk001R5AM3zMh/BkYofdLf2cc75rmKCtr52luks8wEakMZF7xmAbfaO+k2Pha3W1jfdFRvV5ZVZfMdU0QkpWY+0QoaKQ+ZZGje/nfHKRGD1PMZZXc2WYZ3JJcA6FPMA7n8JuZvfccvdjWYYYJJbEznKbzSd2MMMMSeBj7iS7AXAuQLnkL9T7sfGGALS4Zy3LFkQVMbEE+qpVtv/UYsW08j82FO3XkbmUK5yuEWAC99pA2KxQ6BYDawedD8QuOR8XL2fceIZcqjkYAwRVcEhJ5JpjaMj6olTnzBxCTRZUnGTulY3na72hejVHo8L+NE8QWxIL2JvfZTpsL2JAZuV74pzOOLaiovrc2IINyWJB8y318rc8a7O8yapqJqh/WlkZz7tRJt8Be31YwsLIKrJKy0+d5sckp4ZZ1WpqO4i5vIVdzYdFCgksel7D8xt7i/tihiphSZUrDSgjEzLpCKBYd2D4tVupAt5HpSGGJKz9Jx+q5HIkfDHzhgD3NbJcHvHuOR1Hb4b4+IZ2Q3VmUnbYkfmx54YE3Zk/thL/Kyfjt+nD9sJf5WT8dv04xsMBmZ7TVTsLM7MPIsT+fHoMxmAsJpLWtbW1reXPljFwwF2estQ7es7HpuSeXxx5YYYEFx9mXa+tPEtJXhmjQBY5VFyqgWCuvMqBsCLnkLdcV3xdT0sVSWoKoSwsSyWWVGi3uFOtRe19mBN7b2xoMMAbrKOJ6inI0udr73IYXNzZhY3vvvfFpdmvaWZKuKKd9If5sagNyxGkFgACQ42Lctbje4tSePqNypDKSCDcEGxBHIg+eIsWdpK1nr87zsSECPMZBf9/p0e3vhcqzfizRj+qMUjxVleWc41ZW0qXsq93rI30uGV1BYkG+pfojlje8Q9pKpNFUgjW2VEoAb2nnkj8NvvTGGPuBxRWDTZFOUYu8lcycxhCSOqkFQdrG+x3Av5i9j774xsMMSeW7sYYYYEDDDDAF0ZZ2Dd7DFL+2GnvEV7ej3tqANr97va+Mn9z3/OX93/3sXBwz/A6b+hi/wLiIcb9qkGW1Po0lPK7aFfUpW1mv5n3YAh37nv8AnL+7/wC9h+57/nL+7/72Nl8v1L9yT/an6cPl+pfuSf7U/TgDW/ue/wCcv7v/AL2H7nv+cv7v/vY2Xy/Uv3JP9qfpw+X6l+5J/tT9OANb+57/AJy/u/8AvYfue/5y/u/+9jZfL9S/ck/2p+nD5fqX7kn+1P04A1jfsfDbbMRf/h/93EU4p7Ha+kRpU0VEa7nur6gPMoRf8UtixKTt6omYB6eoRTsW8DW95Aa9vhc+44tkHAHDuGJZ2q5alPm1XFGNKawwA5DvEVyB5C7mwxYfZf2PK8aVeYqSGGqOn3G3Qykb789A91+qgCocnyOpqm000EkpHPQpIF/pHkv14nWV9iOZSgGQQwDyeS5+yMMPy46RpaWOGMJGiRxqNlUBVUe4DYYjOcdpWWUx0yVkbN9GPVJuOhMYIB9xIwBXNL+x9P8AGZgPgkP+Zk/yxtouwKj9qqqT8O7H51OPas7eaBSRHBUv79Mag/C73/JjUz/sgkHqZex/CnA+HKM4A2ydgmX9Z6s/B4h/0jj8fsEoOlRVj4tEf+kMaKT9kG3s5cB8Zyf+kMfS/sgzbfLhf3VFv+lgDZz9gNKb6KuoHlqEbfmAxqqr9j638XXg+54SPyhz+bGZTfsgYjbvKCRfPTKrfZdVxtaPt3y9iA8VTH7yiED7Hv8AkwBXWZdiOZxglBBN7o5LH/mBR+XELzrhmrpP4RTSxDlqZTp+ph4T9Rx03lvajlUxstaiHylDR/lcBfy4lVPUxzJdHSRDtdSrKfsuDgDiTDGy4kUCrqQAABNKAB08bcsa3ADDDDADDDDAHaPDP8Dpv6GL/AuNfnnA9BWS99U0yySWC6izjYXsPCwHXGw4Z/gdN/Qxf4FxUva52i11BX9xTSIsfdI1iitudV9yL9MATr5LMp+4U/Hl/Xw+SzKfuFPx5f18Uh8s+a/y0f8AZJ+jD5Z81/lo/wCyT9GALv8Aksyn7hT8eX9fD5LMp+4U/Hl/XxSHyz5r/LR/2Sfow+WfNf5aP+yT9GALv+SzKfuFPx5f18Pksyn7hT8eX9fFIfLPmv8ALR/2Sfow+WfNf5aP+yT9GAL3oOzjLIXEiUUWpdwW1NY+dnJF/fbG8zvMPR4JJhE8pjUt3cYuzW6AY59yftozUyKndxVBJ9QRNqb3L3ZG/lsfgcdGxMSoJFiQCR5e7AHKXDUn7aZ3E9SARPPrdbXFhdgm/s2UL8MdYY5n7SmGWZ/6RAoFmjn0DYEn11+DWa/4Rx0RkWcw1cCVEDh43Fweo8ww6MDsRgDmjtT45qayqmhLslPHIyLECQDpa2qS3rMSt976enUmB46Q7Q+x6OtkepppBBO+7qwvG7eZtujHqQCDztckmpc47Kc0p73pTKo9qEh7/BR4/wD24AhOGM6uyeoh/fqeaP8ADjdfP6QHkfsxg4AYYYYAYYYyKShllNo4nc+SKze7oPM4Ax8ZNBmEsDa4ZZIm+lG7KftUg43mX9n+ZTepQT/F0KD7ZNIxLMp7DMwksZnhgXrdtbD4BAVP42AKynmZ2Z2JLMSzE9STck/Xjzxk5lSd1NJFe/duyX5X0ki/5MY2AGGGGAGGGGAO0eGf4HTf0MX+BcbEqPLHM1FwtxG0aNG1X3ZVSlqtQNJAtYd7sLW2x7/+EuJvpVn/AOYv+tgDpHQPIYaB5DHLHEVNntCgkqpq2NGOkN6SzC/kSkhsduuNfX5lm0IhMlXVqJ0Dxf8A1LnUp2B2c2+BscAdb6B5DDQPIY5FzrNs1pJnp6isq0lS2pfSHNtShhurkeqwPPHjRcQZnM4jiq66RzyVJZ2J+AUk4A7A0DyGGgeQxzDmGU5/BH3s89TEnnJWqn1WaYG/u54+cjyvP6uFZ6eWskiYkBvS7XsSDs0oPMeWAOoQo8saniXiWmoYjLUyhAAbLcanPki8yfyedhvigZOD+JWFiasjyNWp/wCtjTZj2aZuA801KxCqWd2lhY2UXJPzhJ2GANHxjxA9fWTVTjT3jeFfoqAFUfEKBc9Tc9cZHCHGlXlzlqaTwn1o3F0b4i+x94IPvxHsSzKuzfMqiJJ4aUvHILq3eQi45cmcEcuowBbvD3btRyACqikp26so7xPyeMfDSfjieZXxpQVFu5rYGJFwpcK34rWb8mOcPkmzf7iP9rB/qY1nEHA1fRRiWppWjjJtq1IwB9+hja/vwB1+CCNrEYx56CJ764o2vz1Kp/OMcW0ldLEbxSvGfNGZfzH34nNTR8QwU/pTy1yQgK5PpDbA2sWTvNQHndduuAOjp+HKNxpejp2HOzQxkflXH1Fw/SqAq0tOAOQEUYA+AAxy3F2hZqzBVrZ2ZiAADcknYAADck9MTrK8m4omXUaiSFSAQZZUU/WoBYfAgc8AXlDlsKerDGu99kUb/UMZIGKEzPhDiUjUK2SQgWtFVMv5CUW++Ir/AOE89qWkjZKpylg6yzW5ggEd44DKQCLi45jAHS+Y51TwC81RDEPv5EX85xDs67YsrguFmadh7MKE/wDubShHwJxSXyTZv9xH+1g/1MPklzf7iP8Aawf6mAIpm1UJZ5ZQCBJI7gHoGYmx+3GJj1qYGjdo3FmRirDbYg2I225jHlgBhhhgBhhhgDoLihKYij76DNpG9DgsaIfN28WzeIeO97+7TjSd3QfcfEf2H9fEEp+0nNEVUWtkCqAqiybACwHq+Qx9/Kfmv3dJ9ifq4AnXGKIchl9GjrIo1qUMgrg3eNsLGLxEAXI+xvrjXH/71kv/AAcX+LEXz7i+trEVKmpeVFOoKbAXta9gBc2JG/K588YVbnE0ohEkhYQKEivbwKOQFh+fAFydo9Lk0WY1FRXyzVE7d2fRYgVCgRxqNbXG5C6tmXY8j1y+HeM6SqpjS5dJHlFUT4Q0cZWTewAcixY7DfxXOwa18Ubm+aS1MzTzuZJXtqY2ubAKOQA5KB9WMPAEn47yHMKeYtmAldjsszMXVxvbS5+s6TYgdBiw+HVgOSUPfxZhIO8qNPoI3HjN+83G3l9eK3i44rxB6P6U7Q206JAri3l4wdvd0wyfjmvpYlhp6p441uQoCWFzc8wTzOALF7ug+4+I/sP6+MbM46LuZdNJxAG0PYyA6AdJsX8fq+fuviIfKfmv3dJ9ifq486ntIzORGR62Qq6lWFk3BFiPV8jgCKYu2qWjOU5T6XXz0nzUujuVc6/Et9WkHltb4nFJYzq7OJpooYZJC0cAYRKbeANYm1h1sOflgCxe7yf/AO/V/wDZzfq42/FkEVNkMnos9TXQ1bx3mdgUh0Orbj1kLFdO452vY2BpXG1y3iKpghlgimZYZf3yPYq21uTAgG3Ub7DyGAJ92W8JwRhMyzKSOKG9qZJSAJXG+pr+wLbeZF+Q8UkyyZI6962TiCjl73wzQlfA8f0ANZsFBOk723ve7A01nWfVFWUNRK0ndroQGwCr5KFAA+zoPIY1uAL94Y4QhpcyasopIZKaeGZaNydSxVBIAjJHTSHAPMi67nc1dxXlGbtKxrYqt2ud2Dut/vCt0t7l2xpqDP6iGGSnjmZYZSC6bEEjkQCDZhYeIWOy+QtvMv7Ts1hUIldIQPprHIftkVj+XAGpy7Ka5XBggqg/QxpKG6ctIv5Yt/h2OqGX1QzZK93vT6Vh3n7vU+nre2rVfUb2vivn7W83Isa0/VFAPyiO+NdScf5lGzstbNqkILFiGJte3rA2AubAbYAsHu6D7j4j+w/r4d3QfcfEf2H9fEH+U/Nfu6T7E/Vx+/Kfmv3dJ9kf6uAIxmVu+k0hwutrCT1gLmwf77z998Y2PSonZ3Z3N2YlmPmSbk/aceeAGGGGAGGGGALd4JMLZdSlsvo3llro6NXaIlijAM8hJa7MLkXFgLctsYvHvA1VU5lJKslMI5zPIJO9ASKOnKxsZjaykEqCBexJBtY2/OFOLaOCPKI5JfDTvVTVHgc2dgwiAsviO/MXt5jG4yXj+jWCOnaqMJ9GXXMIO80yvMZJ0CMhBLD2tJXe+9rECCZBwo6ZzBQVCqWWdBIvNWUWc8+asg69DyxZfCeUUySR1AhiGrMK2ZSFAK08EcihF+9Emk9BviC8PcXwjPjmFRJJ3RaS0jKCwBjaNCyxqBstrgD7cbs8WUENOaWGcusNBUQRyGJ17yWpdS5C2JQKE5k76iOm4HpX9niIrkJHUzTQU12M5XuaiqlKBkVEGqK5BGrorc8R6q7JqxEZ++o20pK+lZrlu5JEiqNO7Kdj0BIBIO2JzD2i5eKl378iM1UZHzUn7zDS2S3h5mo6He1+lsail48okhUPIXZaFo2UI/ilqJQ8677bBR4r2N9icAaXLOyOqMkAnkgRHkjSRRKO8j1jWUI0kCTu9wN/WXGHnvZtPEtVPE8TQRNKYwZAZXhR9JkAAAIW9mO24Nha15/Nx7li1CSrVNIGq3qpLwyCxFMYo0Hh3ANt/MfXiOZ3x3C+VJFHVy98aaOnaBYYwNWomV5JWQkqy2AVGG+55mwGBwRSxRZVU1wooayaKoVJEmGoRwaVJcKOpYkaugBPJSDkVXZnNUCAQw09KyxQiQvUOe9lkUsCLpZWI9hb2uOY3xh8D5rQ0VNLK1VIaieCSB6bu20AuxAdm5MoSx08/WtztiZTdoOXGpjfvyYxWGc/NyeFI6TuYwPB1k3t0uT78AQBOzCtNPJUEwKqLK5RnIcrESpZV07qStgb73HmMSftE4IqampmeARLDSRJDGGYK0vdQq7iJQN9Os+Q259BLqidIKRaqqaSN1gy6mmDxsAAJRJMVYXEhZGY+G9rb7mw0GadpNM9LL3dXIk2qtCxiBSX7+YmJzJIjaUWI7qtmP1C4EfznspKrGYamABKeGWpeadQqtKWA0EIPmzp8JJJP2X1snZTXhUPzBdnjQxCS7o8g1BZBbwkIQ532U33xIeLeOaKRJ1idpFkq6XwaXF6aCJOWqw3lDCxIO9/LEiftByxKgOtU7iWpknkfuZB3V6YwpYWuQBttvucAaCg4JmXK6mljemkklq1WSZJLxpHDF3rMz6dgrHSfItbEf7I8lE9RVMaeOq7mlleON1uryXUIN7c9+duuJBR8U5fFlbZWKosjxVWqbupV+c71TBsLkKyglhv0B64jnZ/mFGlHmEFTVmmepESI4ikksqsWfZPpCy2uPrwB95zwVV1GqraKkpowkxdYrpHCacrG6sAGtIX5C7Fje2wx8VfZPXp3du5kZ5Ej0JJdkLrrBkBA0jSL/8AxiSZPmGXSUQyaOd3aaSnfvSsoEszyqHTTbwqEVQCbAnfmLmS5hx9QUtdKnfuWeqlaaTumtCyQejqtv4wXW+1xgCsx2X1Wtx39GI0iimMxm+aKSl1Vg+m1rxtzty63GNlW9ms85jSCCCnKQxK+qdj387RmQhdQ2kKeLQNgN7+WdxPxlRz0stOKmSQyS0sJdogl4IbuXVY0VVXvHay2LfVa0gre0+iIqJIqmSORZnkjVIFJm+ZSOMhpUYRjwi5IBsCOuAK6+TSsNMtSpgbVHDIsSyfOlZm0odJHU7c+htexxkw9lFY0zQiWlugXU3feESMWAhvpv33hPhtttc7i8yg7Qcuike0jPGGoIkAST96phrL+IX8MrHbmdI548cm41oKZapUr5bmseqV1pl1TK8Q8C96rLGwl9sgXttbVsBTc8LIzIwIZSVYHoQbEH68eePSomZ2Z3N2YlmPmSbk/aceeAGGGGAGGGGAGGGGAGGGGAGGGGAGGGGAGGGGALz7bP8AyfLvjH/+k4ozDDADDDDADDDDAEi7Ov8AzSh/4iL/ABDGFxZ/Dqv/AIib/G2P3DAGpwwwwAwwwwAwwwwAwwwwB//Z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9" name="irc_mi" descr="http://www.tourismsquamish.com/files/bcbiker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somegoodadventure.com/wp-content/uploads/2010/11/Stawamus-Chie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1"/>
            <a:ext cx="47244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data:image/jpeg;base64,/9j/4AAQSkZJRgABAQAAAQABAAD/2wCEAAkGBhQQEBQUEhQQEBQSEBQUFBQUEhQVFRURFBQVFRQUFxIXGyYfGBkjGRQUHy8gIycpLCwsFR4xNTAqNSYrLCkBCQoKDgwOGg8PFyokHBwpLCwpLCksKSwpLCwpKSwpKSkpLS4sKSkpKikpLCksKSwpKSkqKSkpKSkpKSwsLCwsKf/AABEIAOUA3AMBIgACEQEDEQH/xAAcAAACAgMBAQAAAAAAAAAAAAAAAQQFAgMGBwj/xABBEAABAwIDBQUFBQYFBQEAAAABAAIRAwQFEiEGMUFRcRMiYYGRBzJCobFSYsHR8BQjM3Ki4UOCkpPxFhckNLIV/8QAGQEBAQEBAQEAAAAAAAAAAAAAAAECAwQF/8QAKREBAQACAQQBAwIHAAAAAAAAAAECEQMEEiExQQVRYSIyExQjcYGRof/aAAwDAQACEQMRAD8A9lc7VYyUyNUIFJRJTRCBSU5QEQgclElCEBKJKEIBCEICSiShCAlEoQgMyJKIQgRJSkplCBSUSU0KgkpFxTShUKSiSghClBJTaTzKSbQoMjvRCDvQgIQhCAhCEIBCE4RCQhNFJCpdptsLbDmtNw8gvPdYwZnu5nLOg6qqw72sYdWgGsaJPCsxzP6tWojr0LRZ4jSrCaVSlVH3Htd8gpEIaJCAhFCEIRNiEQhCKSE0igEIQqEkVkklCCyakm1NhnehMjVEKBITKSAThATQKE0IRNCFz22e2VLDLftH997pFKmDBe4cZ4NHEqRtVtTRw6gatY+DGD3qj94a38TuAXzhtFtDWvq7q1d2ZzjoBOVjQdGNHAD58UVrxrGqt3XfWrOL3vJJPADg0Dg0cAoOZIpSrobaNYsMtLmkcWktPqCulwn2mYhbQG3D6rR8NaKrf6u8PVcrKJTQ9aw329OH/s2rXfepVC3+h8//AEuwwn2s4fcQDVNu4/DWaW68s4lvzXzrKYQfWttcsqtzU3MqN+0xwcPVpK2r5Ms8QqUDNKpUonnTe5h/pIXW4R7X8Qt9HVG3I5VmyY5Z2w71lRNPoYpLzHCPbrbvEXNGrRPOnFRp8tHBdjg23VleQKNxTLj8Dz2b/wDS+J8kVeoIQhAoQmkgEIQqEm1CbQoMjvQg70IBCEIEE0IQCr8ex2lZUHVq7srWjQfE93BjRxcf+dFtxbFadrRfWrODKdMS49dwHNx4BfOm222tTEq+d0spNkUqU6NbzPNx4lBG2s2rq4jcGrVMASKdMe7TZ9kczzPE+SpEsyUqgQlKAoGhCEAhKUIEUIKUIBPMlCSC9wjbW8tNKFxVY0fAXZ2f7b5C7PCPbvcMgXNGjcDi5hNJ/wApafReXpgoPofB/a/h9xAdUfbOPCs2B/uNkfRddZX9Ou3NRqU6zedN7Xj1b+K+S1usr6pRdnpPfSd9pjnMPq0oPraEL5/wT2y31CBVNO7byqth/TtG/iF7HsdtSMRtRXFJ9HvFsOOYOyiSWni3ggvFk1YwsmoGd6EHehAIQhALTe3rKNN1So5tNjGlznHcGjef1v3LZVqhrS5xDQ0FxJMANAkknkvAvab7RDf1OxoEi2punl2zxueR9nkPCeKCD7QdvX4nWhuZlvTJ7KnuJO7tH/ePAcJXIEoQgEIQtBQlKZSQOUFJNp1WQQhSruA0QGjTWHA69BuUUKroQkhCiBKE0kBCITQgEISCC42U2cff3dOgzTM7vu4NpjV7vQL6esLFlCkylTGWnTYGtb90D8d64b2S7LCyte1qNivcCTO9lL4GRwJ97zC74OV0Mk2pBZNUGR3pFM70igUISzwvJ/az7Rsueytna+7Xqg7udJp5x7x8YQVPtW9oxuXOtLZ80GmKr2mO1ePhBH+GPmY4LzIpkpFAIQkqGhCFQpQUkAqAQhOEFthW0PZN7OrSo3NIiC17AHhv3ao108St11gTKwNWxz1GN1fROtaiOcfGzxE+KoiFus7x9Go2pTc6m9hlrmmCCuV4/Pdj7blnqtZbGnEaRx9FiumvNp6N4P8AyqAFSI7eh3XzzdTOj+k9IWp+xtR9LtrZ9O8pjf2cio3wdRdqCpOXX75qpcL8OehELIjy1jzGhQurLFCEIBXOy1ow12vqCWMM5eDiPdHTcqqjRLyAOK63DLCIaFYr1TCNohUjVdRa3ErhdnMMiF3FlbwPJVE9pWbQsWNWxqyGd61OqraRqoZ3rNEDadlw61qi0LRXczKyXBsTo4g/ajdK+e8b2Nu7VxNelUH38pe0k6/xGzrxM8V9KudouS2or1dzJhZ7tNSbfPRYeSwC9Qdh9F7/AN/QbU5xNNxHGHMI1UXHvZ/b5e0tqxyuEhtUTpyzN1B4ag7t+q1jltbi86Qp93hDqZiD1HeHqNfkoLqR69NVthiUpRCEAhCYQACaUolUCIQUlkZKTh2KVbZ+ei91N3Np3jkW7iosoKWTKapLr06UVKeJOh5pWt0dzzpRrngHR/DqeOoOip8UwetavyV6bqbuEjR3i124joZ8FCH6/W9XdvtbVFMUqoZdURHcqiSI+zUHeb14cNFy7csP2+Y6SzL2o4SXUnZqjdUzUsaji8DvWtXL2oO/uOH8TwlUVlZlz9QRB1BEbtIjgZBWsc5kzcbFlg1lAzEand05ruNn8NLiCQqTCbPOQF6RgOGwAukZXGFWUAaK+pMUe1oQFMaFRkAm1JNqyjIhV929zHSfd3dPFWCwrUw4QUVEBnjKxfaB29ataboPuk6HkeXRSmOXOxqVS4jsyx43f8rg9qNnqtBjjTlzZkt5H7Q/XBetBabi2a8QQD5Ka+x3Pm+pe5AS6dBP68ZXOXN457y8mJ4DkNwXqXtO2AdTY+vbiWk5nsA3GdSByXkkc+C3C+W9t3O8A/X1Wctdzb11HqowCcLSaSzbneO8OYMrVHVaw4jdot1O8I3hruo/FU0RCMq3dqw82H1CTqRjTUcxqqjTCFkQlCgSaSYUCTRCEGdvVc1wLC5rgZDmmCDzkLs72h2nZVsoD69IGrA96q05S+OBcIJXOYPZ53ARvMeXFenNwem5jQ0a08oafAjX6Bebl5JjyYz7vRx4W4W/YtmsK3L0HDbSAOiq8Ew+ANF01ClAXrefbdSatiTQsgFKhJtCE2qKZQEFAQari3DwQVApOLHZHf5T+CtVFvbcOaeYBjrwWdLPPgMK2ArxittJd13vNao9obup0+63jwGp6kqtbiVx77X12gcQ9/5rh/Ej7eH0fPKbuUj3G4tw8EEAg7/7rzTaP2aW9R7nBmUknVpymeirLXa+9pAObXdUbyeO0HQg6/NdhY7d0K1EOqnsn7naOc2R8QdEgHxWseSfLzc/03m4pufqn4eX3/sre2eyqE+D2/i38lQXWxN3T/w8/wDK4H6wvWr/AG8t4ljSdYBfx+9lHDqqSvtcH+H8tNv4krd5cIcf0zqM5uzTyqvZVKZh7Hs6tK0SvTjf9qYzVBPOI9AqjELdocQQHnmWj8li80emfSM/nKb/ALOJRmI3Su7dsex9Nrwwd5odpI3qrudkw3g8ea6zd8vj5cdxtl+HONvD8QDuun0W1tZh3S0+OoVg/Z8Di75LV/8Ahjm75K7Z7aidkfA9FjlVjTwxrd0+qyda+fUT896uztVkLZQpZjCkPtI3h48RDh+al2Fp1156H0TwmkzDmEEFuhbqOq9Owig0mlqCXtBI0meOnBcRZYaWua4+7IldTg10QQ7d++AEaDifoPmvn9RlJyYvfwY28eX2eiWNvAVlTatFu3RSWhfR3vy+dZpkEFACCFEATahDUXYJRKZSRTlV91iFSl71LO37TDPq3grAJEo1jZPceRYzsu6o/PbZ410eII8wNVW0Nm7wHu0+okEei9uKqr+3y95u/wCo8Vxy4o+vx/VuSTtkjyi+oXFtTzVGspAnL3QMxPgeHVTMD2QqXsOYBbtBh9R5LnmYI03T4eO9WW3TTWNEM5GByqFwGvqu9wXDxbUGUhrkaASd7nR3nHxlc5ju+Xq5utyx4Mcsdd2TzPaHYKrSOam0VeBLQGn/ADNHHoudt8LaX5ajzQG4lzHOh3ItGq92uWSJieB6KgxbZ6jX/iNmdA9uj2+M8ehUy43Pg+q5a1yf7jm8F9ntNwzsuqdX+RskeRMjzCtf+3FtmzPz1jycYb/pH5rnMS2HuKBL6B7Vu8GmS18eLZ1PQ+S9Ewe3cy3pNqEueKbcxcSTmiXTPj9F045vxY5dX1HJJMsObcv+L/xV1MCaGhrWhoAgADQAcFV3ezgPBdp2axfar0Pi7ry6+2U3wFRXOzLmzAXs1XDgeCrrnBQeCaWZPF6+EubwUSpbkL1y72cB4KjvtleQWbi1MnnXZq1wbDy5wVvU2XdPmr7AsCyncp2ruMn4T+6aObvoFh+xEOptA7oLn9e8Gj5ErqL7DZoyNIM+R0KqaRgwNIp5QPEy+PMH5L5fWTXK+h02X9PTtsJfmpN1mBlPVuh+imQuewLEwKmQwM+rTzPIjmuiX0ODk78I+fzYdmQQhC7OIQ1CGoHKSEI0FrfK2gIIQRsxQ5shScqMqDl8XwUaPA1Y4OHUGfwV1bXIe0OGoI+c6jyUx9IEQVU/svYOJGrHHUcjzCx269Ovf3Y6t9elm1yh1GZTl4H3Z+YW5j/Px8E61PO2PTwWbNsbRKXdMfCfkVMaxRG94a7xoVItavwny/JbxuzJIDFllTQtObEsWBorahBEfag8FFrYeCrWFiWqq55+DjkpFthoarY00wxNrtErWeam5vNpXE1+69507x4nQ94iOsAa+PivQwuVxfCWscdNDJB4EHQt9I9F8/reO3WUe3pM5N4/dCyAkRIiOOodwPRdPh+KhwAeYdGp4FcsIaGmTAgTyG4GeI4HopL3ZRM7okjX5LxcXLeO7j0cvHM/FdjKaoLLGwGSZIG8A8JgkfVXzTPn9F9ji5JyTcfMz47h7NDUIaujmEwkhF2yQsU5RTQhCAWFRkhZoRNqnKaRg+6ToeR/JS2OW64oB4gqupuLTlcdPhP4FYsaZ3YykOH+b+XmkYIkcdxUjeFWV6r6Z7uondC539PlueVvbV82h3j9St6o6d2869k4RxGo9Fb29YPEj6R8l0xymTGWNjYmEkLbAQhCAWFWY03745gbwsKly0EgzMa91x+YEKBVrZYg5hO53Do/QjzXPLPtdMcO5ZsdIn9dFjXoB7SHbvoqc4q6mdWk67gJnx/uFkzaZkwWubO6dPPWFz/mOPKduVdf4Oc84od9hrqZ4+BgEEfj0VQ6nviNddNAAPiB3iOR4Sumq4/Rc2Ie4H7sa9Z39FRXFdhJMFsniNJ5xu9V8zlwwxv6L4e3hyzs1nFOLmA5msNcYJEd0t3x1hegYPc9pQpu3SxvqBB+i80vXF1Scwy5hpO90jc0GF6RgVPLbsBnUTr4mV6Oit7rGeskmMT0NQhq+m+ZoIAQhECAmiEDSJQUBFNCUpogUa7tQ8KShF2qaNYg5Xe8N3Ij81KY0E6ovrTNqNCNR1UWlew1xdoWgyPxWbNN+024rtY0ueQxo3kkR+vBUf8A1bQD+72jvvBsA+pn5Lltr6tQ3EPdmGVrmNGga0/DHPxUfCbYueCvDl1GVz1jHfHinbuvUKFdtRoc0yCN62KvwSjkpAcySrBe/HzN15b7CRKaFUaqgzCQ4tjWWxwG8qFc0XgFxcajYkjjHSQCt9+xsatc4n7Ez5nkqa4tnEQ0HutA/eudDeI+6SvNy38PTxT8oV8M0gQ13EAkZM26TPeMcAoIuKdMEVW9qSIAeSA0eP8AdSQ8sO6pVEkzOWmXcSAPqobbnLmY0Bp3w0NcTzBc4aCOK+XldZb+X0sZdaaP2SGaF1JgAAJLmNA5DWTPl1UcV2OOjA/KdXVGO1PAAGJPWVvrsIdJBYTulrTAHuuySZd1gLXh1tVrOBpiGyTncC0b+AnVxG76LnJb4jtuSbtb8OsDWrMzd55nXgCfAcAydOa9EZTDQANwAA6DcqHZvChSc8Alwp9yTpNQ6vI+Q9Vfr63ScfZju/L5XU8ndlqfDJDUpTavW8oO9CDvQgYSQhGQhCEAhCEDCJSQgZVZiWH5gS3Q/rRWcocnuaWXTiL/AAztqucwCWtBH8oH5K1scCgcBPFXv7M2ZgTz/W5bFynFjLtu8l9NNrbhjQBOnPUnxlbkIXVgIQhEYvBjQwecTHkopsnH3nZurZ+RMDyCmIUuMvtZbPSurYYCZyioSNS90DplDVU4pYgOhoEnXugNAnQcNf7LpHyQYgHhOo9FFGGjtA9xLjA3/aaZBjlv9Vw5eKZTw9HHy9vtz+IYKaFMEFv3pAIceIdPCYMdVaW1mWSXFpbRYXBrWhoFQiTMbz4qZeYaKsh5JEDKPsnn4lbn0gGOAnUGeJ92FnDgmOV16Mua5Sb9tOFUclJvEmXE83OM/ipa02jSGNB1IETzAOhW5emTUcb7CyaVim1VGeVGVCEBlRlQhGRlRlQhAZUZUIQGVGVCEBlRlQhAZUZUIQGVGVCEBlRlQhAZUZUIQLIjImhAsiWRNCLCFOEFqEIpZVk1qEIP/9k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5" name="Picture 11" descr="http://4.bp.blogspot.com/_K0qvaOuzHuE/TUGXdLx66PI/AAAAAAAAAl8/1aJ6b7YJw5g/s1600/graduate%255B1%255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1"/>
            <a:ext cx="4724401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playfootball.bc.ca/uploads/Subway%20bowl%20logo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1"/>
            <a:ext cx="44196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0600" y="192164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F:\Physical Health Educati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97" y="939164"/>
            <a:ext cx="5247406" cy="41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atway\Pictures\kayaksm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06" y="4572000"/>
            <a:ext cx="419449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79220" y="6985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C000"/>
                </a:solidFill>
              </a:rPr>
              <a:t>5 Year Goals</a:t>
            </a:r>
            <a:endParaRPr lang="en-US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77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5010"/>
            <a:ext cx="6019800" cy="505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00400"/>
            <a:ext cx="4343400" cy="106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/>
          <p:nvPr/>
        </p:nvSpPr>
        <p:spPr>
          <a:xfrm>
            <a:off x="2285332" y="6115273"/>
            <a:ext cx="6802582" cy="5715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C0504D"/>
                </a:solidFill>
                <a:effectLst/>
                <a:ea typeface="MS Mincho"/>
                <a:cs typeface="Times New Roman"/>
              </a:rPr>
              <a:t>Because you see your self in them</a:t>
            </a:r>
            <a:endParaRPr lang="en-US" sz="2400" dirty="0">
              <a:effectLst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77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107653"/>
            <a:ext cx="6324599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867" y="116237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39590"/>
            <a:ext cx="6934200" cy="462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939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One “</a:t>
            </a:r>
            <a:r>
              <a:rPr lang="en-US" b="1" dirty="0"/>
              <a:t>Personal Artifact” </a:t>
            </a:r>
            <a:r>
              <a:rPr lang="en-US" dirty="0"/>
              <a:t>that represents you in this health component.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lvl="0" indent="-342900">
              <a:spcBef>
                <a:spcPts val="0"/>
              </a:spcBef>
            </a:pPr>
            <a:r>
              <a:rPr lang="en-CA" sz="37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SMART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410200"/>
          </a:xfrm>
        </p:spPr>
        <p:txBody>
          <a:bodyPr>
            <a:normAutofit fontScale="47500" lnSpcReduction="20000"/>
          </a:bodyPr>
          <a:lstStyle/>
          <a:p>
            <a:pPr marL="458788" indent="-458788">
              <a:buNone/>
            </a:pPr>
            <a:r>
              <a:rPr lang="en-CA" sz="5700" b="1" u="sng" dirty="0"/>
              <a:t>S</a:t>
            </a:r>
            <a:r>
              <a:rPr lang="en-CA" sz="5700" b="1" dirty="0"/>
              <a:t>pecific: </a:t>
            </a:r>
            <a:r>
              <a:rPr lang="en-CA" sz="5700" dirty="0"/>
              <a:t>Goals need to be </a:t>
            </a:r>
            <a:r>
              <a:rPr lang="en-US" sz="5700" dirty="0"/>
              <a:t>specifically directed towards a desired outcome.  The more specific, the greater the chance of being accomplished than a general goal. </a:t>
            </a:r>
          </a:p>
          <a:p>
            <a:pPr marL="457200" indent="-457200">
              <a:buNone/>
            </a:pPr>
            <a:r>
              <a:rPr lang="en-CA" sz="5700" b="1" u="sng" dirty="0"/>
              <a:t>M</a:t>
            </a:r>
            <a:r>
              <a:rPr lang="en-CA" sz="5700" b="1" dirty="0"/>
              <a:t>easurable:  </a:t>
            </a:r>
            <a:r>
              <a:rPr lang="en-CA" sz="5700" dirty="0"/>
              <a:t>Goals need to have a </a:t>
            </a:r>
            <a:r>
              <a:rPr lang="en-US" sz="5700" dirty="0"/>
              <a:t>criterion of what to accomplish today, this week, this month, and this year for measuring progress toward the attainment of the goals.</a:t>
            </a:r>
          </a:p>
          <a:p>
            <a:pPr marL="457200" indent="-457200">
              <a:buNone/>
            </a:pPr>
            <a:r>
              <a:rPr lang="en-CA" sz="5700" b="1" u="sng" dirty="0"/>
              <a:t>A</a:t>
            </a:r>
            <a:r>
              <a:rPr lang="en-CA" sz="5700" b="1" dirty="0"/>
              <a:t>ttainable: </a:t>
            </a:r>
            <a:r>
              <a:rPr lang="en-CA" sz="5700" dirty="0"/>
              <a:t>Goals and steps towards goals need to be reachable where measureable outcomes can be seen.  These accomplishment needs to be known and celebrated. </a:t>
            </a:r>
            <a:endParaRPr lang="en-US" sz="5700" dirty="0"/>
          </a:p>
          <a:p>
            <a:pPr marL="457200" indent="-457200">
              <a:buNone/>
            </a:pPr>
            <a:r>
              <a:rPr lang="en-CA" sz="5700" b="1" u="sng" dirty="0"/>
              <a:t>R</a:t>
            </a:r>
            <a:r>
              <a:rPr lang="en-CA" sz="5700" b="1" dirty="0"/>
              <a:t>eally Yours:  </a:t>
            </a:r>
            <a:r>
              <a:rPr lang="en-CA" sz="5700" dirty="0"/>
              <a:t>Goals need to be yours and no one else’s directed towards outcomes in your live that you desire.</a:t>
            </a:r>
            <a:r>
              <a:rPr lang="en-CA" sz="5700" b="1" dirty="0"/>
              <a:t> </a:t>
            </a:r>
            <a:endParaRPr lang="en-US" sz="5700" dirty="0"/>
          </a:p>
          <a:p>
            <a:pPr marL="457200" indent="-457200">
              <a:buNone/>
            </a:pPr>
            <a:r>
              <a:rPr lang="en-CA" sz="5700" b="1" u="sng" dirty="0"/>
              <a:t>T</a:t>
            </a:r>
            <a:r>
              <a:rPr lang="en-CA" sz="5700" b="1" dirty="0"/>
              <a:t>imely: </a:t>
            </a:r>
            <a:r>
              <a:rPr lang="en-CA" sz="5700" dirty="0"/>
              <a:t>Goals need to have a time line of when they start and end.</a:t>
            </a:r>
            <a:endParaRPr lang="en-US" sz="57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/>
              <a:t>5 Year Goals</a:t>
            </a:r>
            <a:br>
              <a:rPr lang="en-US" sz="6600" b="1" dirty="0" smtClean="0"/>
            </a:br>
            <a:r>
              <a:rPr lang="en-US" sz="2700" b="1" dirty="0" smtClean="0"/>
              <a:t>For each of your 5 year goals put together a SMART goal setting page breaking down the steps that you need to accomplish each of those goals! </a:t>
            </a:r>
            <a:endParaRPr lang="en-US" sz="27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915400" cy="4114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CA" sz="34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Example: Next Week, Month, &amp; Year Goals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S</a:t>
            </a:r>
            <a:r>
              <a:rPr lang="en-C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pecific: 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Get my desk &amp; e-mail under control &amp; organized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M</a:t>
            </a:r>
            <a:r>
              <a:rPr lang="en-C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easurable</a:t>
            </a:r>
            <a:r>
              <a:rPr lang="en-C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: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I can see it physically &amp; feel it emotionally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b="1" u="sng" dirty="0">
                <a:solidFill>
                  <a:prstClr val="black"/>
                </a:solidFill>
                <a:latin typeface="Times New Roman"/>
                <a:ea typeface="Times New Roman"/>
              </a:rPr>
              <a:t>A</a:t>
            </a:r>
            <a:r>
              <a:rPr lang="en-CA" sz="2800" b="1" dirty="0">
                <a:solidFill>
                  <a:prstClr val="black"/>
                </a:solidFill>
                <a:latin typeface="Times New Roman"/>
                <a:ea typeface="Times New Roman"/>
              </a:rPr>
              <a:t>ttainable: 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Yes, 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Times New Roman"/>
              </a:rPr>
              <a:t>as I have allowed extra days to account for unknown </a:t>
            </a:r>
            <a:r>
              <a:rPr lang="en-US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factors</a:t>
            </a:r>
            <a:endParaRPr lang="en-CA" sz="28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R</a:t>
            </a:r>
            <a:r>
              <a:rPr lang="en-C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eally Mine:  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This is what I want and need to do.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CA" sz="2800" b="1" u="sng" dirty="0" smtClean="0">
                <a:solidFill>
                  <a:prstClr val="black"/>
                </a:solidFill>
                <a:latin typeface="Times New Roman"/>
                <a:ea typeface="Times New Roman"/>
              </a:rPr>
              <a:t>T</a:t>
            </a:r>
            <a:r>
              <a:rPr lang="en-CA" sz="2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imely: </a:t>
            </a:r>
            <a:r>
              <a:rPr lang="en-CA" sz="2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By next Wednesday morning</a:t>
            </a:r>
            <a:endParaRPr lang="en-US" sz="28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201" y="1143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</a:p>
          <a:p>
            <a:pPr algn="ctr"/>
            <a:r>
              <a:rPr lang="en-US" sz="3200" b="1" dirty="0" smtClean="0"/>
              <a:t>Example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12660"/>
            <a:ext cx="5333999" cy="414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&amp; Answers of 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understandings do you have of self?</a:t>
            </a:r>
          </a:p>
          <a:p>
            <a:r>
              <a:rPr lang="en-US" dirty="0"/>
              <a:t>?</a:t>
            </a:r>
            <a:endParaRPr lang="en-US" dirty="0" smtClean="0"/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What questions </a:t>
            </a:r>
            <a:r>
              <a:rPr lang="en-US" dirty="0" smtClean="0">
                <a:solidFill>
                  <a:prstClr val="black"/>
                </a:solidFill>
              </a:rPr>
              <a:t>do you have to </a:t>
            </a:r>
            <a:r>
              <a:rPr lang="en-US" dirty="0">
                <a:solidFill>
                  <a:prstClr val="black"/>
                </a:solidFill>
              </a:rPr>
              <a:t>better understand </a:t>
            </a:r>
            <a:r>
              <a:rPr lang="en-US" dirty="0" smtClean="0">
                <a:solidFill>
                  <a:prstClr val="black"/>
                </a:solidFill>
              </a:rPr>
              <a:t>self?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What do you wanting to learn? </a:t>
            </a:r>
          </a:p>
          <a:p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One </a:t>
            </a:r>
            <a:r>
              <a:rPr lang="en-US" b="1" dirty="0" smtClean="0"/>
              <a:t>“Personal Artifact” </a:t>
            </a:r>
            <a:r>
              <a:rPr lang="en-US" dirty="0" smtClean="0"/>
              <a:t>that represents you in this health component.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3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Health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13779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Put a picture and a quote that represents yourself in this component.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74623"/>
            <a:ext cx="8305800" cy="46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Bucket List Dreams &amp; Goals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Can be pictures or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811</Words>
  <Application>Microsoft Office PowerPoint</Application>
  <PresentationFormat>On-screen Show (4:3)</PresentationFormat>
  <Paragraphs>118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Personal Health &amp; Wellness Project</vt:lpstr>
      <vt:lpstr>PowerPoint Presentation</vt:lpstr>
      <vt:lpstr>SMART GOAL SETTING</vt:lpstr>
      <vt:lpstr>5 Year Goals For each of your 5 year goals put together a SMART goal setting page breaking down the steps that you need to accomplish each of those goals! </vt:lpstr>
      <vt:lpstr>Intellectual Health</vt:lpstr>
      <vt:lpstr>Bucket List Dreams &amp; Goals</vt:lpstr>
      <vt:lpstr>Questions &amp; Answers of Self</vt:lpstr>
      <vt:lpstr>Physical Health</vt:lpstr>
      <vt:lpstr>Bucket List Dreams &amp; Goals</vt:lpstr>
      <vt:lpstr>Questions &amp; Answers of Self</vt:lpstr>
      <vt:lpstr>Emotional/ Mental Health</vt:lpstr>
      <vt:lpstr>Bucket List Dreams &amp; Goals</vt:lpstr>
      <vt:lpstr>Questions &amp; Answers of Self</vt:lpstr>
      <vt:lpstr>Career Health</vt:lpstr>
      <vt:lpstr>Bucket List Dreams &amp; Goals</vt:lpstr>
      <vt:lpstr>Questions &amp; Answers of Self</vt:lpstr>
      <vt:lpstr>Financial Health</vt:lpstr>
      <vt:lpstr>Bucket List Dreams &amp; Goals</vt:lpstr>
      <vt:lpstr>Questions &amp; Answers of Self</vt:lpstr>
      <vt:lpstr>Social Health</vt:lpstr>
      <vt:lpstr>Bucket List Dreams &amp; Goals</vt:lpstr>
      <vt:lpstr>Questions &amp; Answers of Self</vt:lpstr>
      <vt:lpstr>Environmental Health</vt:lpstr>
      <vt:lpstr>Bucket List Dreams &amp; Goals</vt:lpstr>
      <vt:lpstr>Questions &amp; Answers of Self</vt:lpstr>
      <vt:lpstr>Spiritual Health</vt:lpstr>
      <vt:lpstr>Bucket List Dreams &amp; Goals</vt:lpstr>
      <vt:lpstr>Questions &amp; Answers of Self</vt:lpstr>
    </vt:vector>
  </TitlesOfParts>
  <Company>SD40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Health &amp; Wellness Project</dc:title>
  <dc:creator>Chad Oatway</dc:creator>
  <cp:lastModifiedBy>Chad Oatway</cp:lastModifiedBy>
  <cp:revision>14</cp:revision>
  <dcterms:created xsi:type="dcterms:W3CDTF">2014-10-06T15:49:14Z</dcterms:created>
  <dcterms:modified xsi:type="dcterms:W3CDTF">2015-01-09T16:58:19Z</dcterms:modified>
</cp:coreProperties>
</file>